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4"/>
  </p:notesMasterIdLst>
  <p:sldIdLst>
    <p:sldId id="256" r:id="rId2"/>
    <p:sldId id="257" r:id="rId3"/>
    <p:sldId id="259" r:id="rId4"/>
    <p:sldId id="263" r:id="rId5"/>
    <p:sldId id="262" r:id="rId6"/>
    <p:sldId id="304" r:id="rId7"/>
    <p:sldId id="277" r:id="rId8"/>
    <p:sldId id="298" r:id="rId9"/>
    <p:sldId id="309" r:id="rId10"/>
    <p:sldId id="297" r:id="rId11"/>
    <p:sldId id="268" r:id="rId12"/>
    <p:sldId id="302" r:id="rId13"/>
    <p:sldId id="264" r:id="rId14"/>
    <p:sldId id="296" r:id="rId15"/>
    <p:sldId id="303" r:id="rId16"/>
    <p:sldId id="271" r:id="rId17"/>
    <p:sldId id="306" r:id="rId18"/>
    <p:sldId id="307" r:id="rId19"/>
    <p:sldId id="270" r:id="rId20"/>
    <p:sldId id="308" r:id="rId21"/>
    <p:sldId id="265" r:id="rId22"/>
    <p:sldId id="275" r:id="rId23"/>
  </p:sldIdLst>
  <p:sldSz cx="9144000" cy="5143500" type="screen16x9"/>
  <p:notesSz cx="6858000" cy="9144000"/>
  <p:embeddedFontLst>
    <p:embeddedFont>
      <p:font typeface="Anaheim" pitchFamily="2" charset="0"/>
      <p:regular r:id="rId25"/>
      <p:bold r:id="rId26"/>
    </p:embeddedFont>
    <p:embeddedFont>
      <p:font typeface="Atkinson Hyperlegible" pitchFamily="2" charset="0"/>
      <p:regular r:id="rId27"/>
      <p:bold r:id="rId28"/>
      <p:italic r:id="rId29"/>
      <p:boldItalic r:id="rId30"/>
    </p:embeddedFont>
    <p:embeddedFont>
      <p:font typeface="Bebas Neue" panose="020B0606020202050201" pitchFamily="34" charset="0"/>
      <p:regular r:id="rId31"/>
    </p:embeddedFont>
    <p:embeddedFont>
      <p:font typeface="Nunito Light" panose="02000000000000000000" pitchFamily="2" charset="0"/>
      <p:regular r:id="rId32"/>
      <p:italic r:id="rId33"/>
    </p:embeddedFont>
    <p:embeddedFont>
      <p:font typeface="Playfair Display" pitchFamily="2" charset="0"/>
      <p:regular r:id="rId34"/>
      <p:bold r:id="rId35"/>
      <p:italic r:id="rId36"/>
      <p:boldItalic r:id="rId37"/>
    </p:embeddedFont>
    <p:embeddedFont>
      <p:font typeface="Yeseva One" pitchFamily="2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F5E863-8670-4F9C-AA2C-02C89C4693DD}">
  <a:tblStyle styleId="{F9F5E863-8670-4F9C-AA2C-02C89C4693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FA0086C-D0AF-45DB-A8D6-84631FBDFFC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810" autoAdjust="0"/>
  </p:normalViewPr>
  <p:slideViewPr>
    <p:cSldViewPr snapToGrid="0">
      <p:cViewPr varScale="1">
        <p:scale>
          <a:sx n="101" d="100"/>
          <a:sy n="101" d="100"/>
        </p:scale>
        <p:origin x="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font" Target="fonts/font2.fntdata" /><Relationship Id="rId39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font" Target="fonts/font10.fntdata" /><Relationship Id="rId42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font" Target="fonts/font1.fntdata" /><Relationship Id="rId33" Type="http://schemas.openxmlformats.org/officeDocument/2006/relationships/font" Target="fonts/font9.fntdata" /><Relationship Id="rId38" Type="http://schemas.openxmlformats.org/officeDocument/2006/relationships/font" Target="fonts/font14.fntdata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font" Target="fonts/font5.fntdata" /><Relationship Id="rId41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notesMaster" Target="notesMasters/notesMaster1.xml" /><Relationship Id="rId32" Type="http://schemas.openxmlformats.org/officeDocument/2006/relationships/font" Target="fonts/font8.fntdata" /><Relationship Id="rId37" Type="http://schemas.openxmlformats.org/officeDocument/2006/relationships/font" Target="fonts/font13.fntdata" /><Relationship Id="rId40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font" Target="fonts/font4.fntdata" /><Relationship Id="rId36" Type="http://schemas.openxmlformats.org/officeDocument/2006/relationships/font" Target="fonts/font12.fntdata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font" Target="fonts/font7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font" Target="fonts/font3.fntdata" /><Relationship Id="rId30" Type="http://schemas.openxmlformats.org/officeDocument/2006/relationships/font" Target="fonts/font6.fntdata" /><Relationship Id="rId35" Type="http://schemas.openxmlformats.org/officeDocument/2006/relationships/font" Target="fonts/font11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7699ee339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7699ee339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>
          <a:extLst>
            <a:ext uri="{FF2B5EF4-FFF2-40B4-BE49-F238E27FC236}">
              <a16:creationId xmlns:a16="http://schemas.microsoft.com/office/drawing/2014/main" id="{6C784588-AC61-C344-2DFB-3B679F4B0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4dda1946d_6_308:notes">
            <a:extLst>
              <a:ext uri="{FF2B5EF4-FFF2-40B4-BE49-F238E27FC236}">
                <a16:creationId xmlns:a16="http://schemas.microsoft.com/office/drawing/2014/main" id="{5B90331B-25DA-33C5-3E00-A787EBF612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4dda1946d_6_308:notes">
            <a:extLst>
              <a:ext uri="{FF2B5EF4-FFF2-40B4-BE49-F238E27FC236}">
                <a16:creationId xmlns:a16="http://schemas.microsoft.com/office/drawing/2014/main" id="{B95CD530-C76C-4F12-9DC5-37B73714E3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1170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0C52531D-40BA-E197-34A1-1ADB75C42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6_322:notes">
            <a:extLst>
              <a:ext uri="{FF2B5EF4-FFF2-40B4-BE49-F238E27FC236}">
                <a16:creationId xmlns:a16="http://schemas.microsoft.com/office/drawing/2014/main" id="{EB8F4CAE-1253-6B09-627B-DE7126FAB9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6_322:notes">
            <a:extLst>
              <a:ext uri="{FF2B5EF4-FFF2-40B4-BE49-F238E27FC236}">
                <a16:creationId xmlns:a16="http://schemas.microsoft.com/office/drawing/2014/main" id="{2C2E8853-91BA-F511-CA72-27B305C912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421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>
          <a:extLst>
            <a:ext uri="{FF2B5EF4-FFF2-40B4-BE49-F238E27FC236}">
              <a16:creationId xmlns:a16="http://schemas.microsoft.com/office/drawing/2014/main" id="{721336A8-8BE4-7C74-0AC0-BB485F8A4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431007ba2_0_208:notes">
            <a:extLst>
              <a:ext uri="{FF2B5EF4-FFF2-40B4-BE49-F238E27FC236}">
                <a16:creationId xmlns:a16="http://schemas.microsoft.com/office/drawing/2014/main" id="{90E51EE2-A30C-7CF7-F22E-3B7A0B831E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431007ba2_0_208:notes">
            <a:extLst>
              <a:ext uri="{FF2B5EF4-FFF2-40B4-BE49-F238E27FC236}">
                <a16:creationId xmlns:a16="http://schemas.microsoft.com/office/drawing/2014/main" id="{A322E52A-149F-2936-6945-3FBD9E4BCA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418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>
          <a:extLst>
            <a:ext uri="{FF2B5EF4-FFF2-40B4-BE49-F238E27FC236}">
              <a16:creationId xmlns:a16="http://schemas.microsoft.com/office/drawing/2014/main" id="{442795EE-439A-FF33-0DAC-0528B6028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431007ba2_0_215:notes">
            <a:extLst>
              <a:ext uri="{FF2B5EF4-FFF2-40B4-BE49-F238E27FC236}">
                <a16:creationId xmlns:a16="http://schemas.microsoft.com/office/drawing/2014/main" id="{AC1F67A4-28F7-7944-B675-4DD6A063D5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431007ba2_0_215:notes">
            <a:extLst>
              <a:ext uri="{FF2B5EF4-FFF2-40B4-BE49-F238E27FC236}">
                <a16:creationId xmlns:a16="http://schemas.microsoft.com/office/drawing/2014/main" id="{CBCF6565-60CA-1DC9-1E66-EE28B205DF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938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>
          <a:extLst>
            <a:ext uri="{FF2B5EF4-FFF2-40B4-BE49-F238E27FC236}">
              <a16:creationId xmlns:a16="http://schemas.microsoft.com/office/drawing/2014/main" id="{BDCC67BD-B6A0-56EA-5DA5-70238B80A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777118a3b2_1_0:notes">
            <a:extLst>
              <a:ext uri="{FF2B5EF4-FFF2-40B4-BE49-F238E27FC236}">
                <a16:creationId xmlns:a16="http://schemas.microsoft.com/office/drawing/2014/main" id="{175EA647-9624-1AFA-AC26-8EBB3546DA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777118a3b2_1_0:notes">
            <a:extLst>
              <a:ext uri="{FF2B5EF4-FFF2-40B4-BE49-F238E27FC236}">
                <a16:creationId xmlns:a16="http://schemas.microsoft.com/office/drawing/2014/main" id="{F8747BBC-7424-D05D-15D3-155A2857CB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467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01697A6F-1535-B22D-44CF-52D24357A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6_322:notes">
            <a:extLst>
              <a:ext uri="{FF2B5EF4-FFF2-40B4-BE49-F238E27FC236}">
                <a16:creationId xmlns:a16="http://schemas.microsoft.com/office/drawing/2014/main" id="{227412E6-E28F-8B00-FAF5-67CB84297D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6_322:notes">
            <a:extLst>
              <a:ext uri="{FF2B5EF4-FFF2-40B4-BE49-F238E27FC236}">
                <a16:creationId xmlns:a16="http://schemas.microsoft.com/office/drawing/2014/main" id="{89ED3C33-C543-8772-1E23-EC0BD1BF99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843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82EBFE1F-A56A-5B9A-3D59-F645CFBBC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6_322:notes">
            <a:extLst>
              <a:ext uri="{FF2B5EF4-FFF2-40B4-BE49-F238E27FC236}">
                <a16:creationId xmlns:a16="http://schemas.microsoft.com/office/drawing/2014/main" id="{A30C9A5F-00AE-DA1B-0BAA-E698BE4A8D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6_322:notes">
            <a:extLst>
              <a:ext uri="{FF2B5EF4-FFF2-40B4-BE49-F238E27FC236}">
                <a16:creationId xmlns:a16="http://schemas.microsoft.com/office/drawing/2014/main" id="{B6A06B0F-5A4B-DD83-4A90-C4F1FB3C1E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059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8680c384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8680c384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777118a3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777118a3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>
          <a:extLst>
            <a:ext uri="{FF2B5EF4-FFF2-40B4-BE49-F238E27FC236}">
              <a16:creationId xmlns:a16="http://schemas.microsoft.com/office/drawing/2014/main" id="{34E5EEDD-1DD1-66CD-ABA7-ADE66F808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4dda1946d_6_308:notes">
            <a:extLst>
              <a:ext uri="{FF2B5EF4-FFF2-40B4-BE49-F238E27FC236}">
                <a16:creationId xmlns:a16="http://schemas.microsoft.com/office/drawing/2014/main" id="{66F0082F-0998-FC42-D519-407AEDB6C5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4dda1946d_6_308:notes">
            <a:extLst>
              <a:ext uri="{FF2B5EF4-FFF2-40B4-BE49-F238E27FC236}">
                <a16:creationId xmlns:a16="http://schemas.microsoft.com/office/drawing/2014/main" id="{B8A8845B-5A24-742A-534A-1FA74FB232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10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>
          <a:extLst>
            <a:ext uri="{FF2B5EF4-FFF2-40B4-BE49-F238E27FC236}">
              <a16:creationId xmlns:a16="http://schemas.microsoft.com/office/drawing/2014/main" id="{25CA9B54-B4FA-84A9-43BB-21B9A7DF9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51b1a71d38_3_0:notes">
            <a:extLst>
              <a:ext uri="{FF2B5EF4-FFF2-40B4-BE49-F238E27FC236}">
                <a16:creationId xmlns:a16="http://schemas.microsoft.com/office/drawing/2014/main" id="{A993ACEB-3577-5CC5-C101-37406E0A20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51b1a71d38_3_0:notes">
            <a:extLst>
              <a:ext uri="{FF2B5EF4-FFF2-40B4-BE49-F238E27FC236}">
                <a16:creationId xmlns:a16="http://schemas.microsoft.com/office/drawing/2014/main" id="{B4D872EC-7910-2FC2-287F-9B8E520A72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491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>
          <a:extLst>
            <a:ext uri="{FF2B5EF4-FFF2-40B4-BE49-F238E27FC236}">
              <a16:creationId xmlns:a16="http://schemas.microsoft.com/office/drawing/2014/main" id="{E35F794D-E0F0-9F08-BFB6-71D0711E8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777118a3b2_1_0:notes">
            <a:extLst>
              <a:ext uri="{FF2B5EF4-FFF2-40B4-BE49-F238E27FC236}">
                <a16:creationId xmlns:a16="http://schemas.microsoft.com/office/drawing/2014/main" id="{955E18F0-1253-C414-5E08-574EA9C213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777118a3b2_1_0:notes">
            <a:extLst>
              <a:ext uri="{FF2B5EF4-FFF2-40B4-BE49-F238E27FC236}">
                <a16:creationId xmlns:a16="http://schemas.microsoft.com/office/drawing/2014/main" id="{D55D87CF-E2D5-4815-1E2D-9EC1F4DBE9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529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5" Type="http://schemas.openxmlformats.org/officeDocument/2006/relationships/hyperlink" Target="http://bit.ly/2TtBDfr" TargetMode="External" /><Relationship Id="rId4" Type="http://schemas.openxmlformats.org/officeDocument/2006/relationships/hyperlink" Target="http://bit.ly/2TyoMsr" TargetMode="External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462725" y="1121425"/>
            <a:ext cx="4813200" cy="22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462725" y="354627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3"/>
          <p:cNvGrpSpPr/>
          <p:nvPr/>
        </p:nvGrpSpPr>
        <p:grpSpPr>
          <a:xfrm>
            <a:off x="-9877" y="0"/>
            <a:ext cx="9178100" cy="5156558"/>
            <a:chOff x="-9877" y="0"/>
            <a:chExt cx="9178100" cy="5156558"/>
          </a:xfrm>
        </p:grpSpPr>
        <p:grpSp>
          <p:nvGrpSpPr>
            <p:cNvPr id="91" name="Google Shape;91;p13"/>
            <p:cNvGrpSpPr/>
            <p:nvPr/>
          </p:nvGrpSpPr>
          <p:grpSpPr>
            <a:xfrm>
              <a:off x="-9877" y="0"/>
              <a:ext cx="1388125" cy="2534723"/>
              <a:chOff x="-9877" y="0"/>
              <a:chExt cx="1388125" cy="2534723"/>
            </a:xfrm>
          </p:grpSpPr>
          <p:pic>
            <p:nvPicPr>
              <p:cNvPr id="92" name="Google Shape;92;p13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73002" y="880074"/>
                <a:ext cx="732625" cy="40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" name="Google Shape;93;p13"/>
              <p:cNvPicPr preferRelativeResize="0"/>
              <p:nvPr/>
            </p:nvPicPr>
            <p:blipFill rotWithShape="1">
              <a:blip r:embed="rId4">
                <a:alphaModFix/>
              </a:blip>
              <a:srcRect t="-40484" r="5517" b="65415"/>
              <a:stretch/>
            </p:blipFill>
            <p:spPr>
              <a:xfrm rot="5400000">
                <a:off x="-252077" y="549276"/>
                <a:ext cx="1865925" cy="1381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" name="Google Shape;94;p13"/>
              <p:cNvPicPr preferRelativeResize="0"/>
              <p:nvPr/>
            </p:nvPicPr>
            <p:blipFill rotWithShape="1">
              <a:blip r:embed="rId4">
                <a:alphaModFix/>
              </a:blip>
              <a:srcRect l="48893" t="1038" r="12333" b="47015"/>
              <a:stretch/>
            </p:blipFill>
            <p:spPr>
              <a:xfrm rot="5400000">
                <a:off x="128185" y="-138062"/>
                <a:ext cx="1112000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" name="Google Shape;95;p13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5400000">
                <a:off x="-268127" y="1806250"/>
                <a:ext cx="959650" cy="4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13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44290" y="2065436"/>
                <a:ext cx="603700" cy="3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7" name="Google Shape;97;p13"/>
            <p:cNvGrpSpPr/>
            <p:nvPr/>
          </p:nvGrpSpPr>
          <p:grpSpPr>
            <a:xfrm rot="10800000">
              <a:off x="7780098" y="2621835"/>
              <a:ext cx="1388125" cy="2534723"/>
              <a:chOff x="-9877" y="0"/>
              <a:chExt cx="1388125" cy="2534723"/>
            </a:xfrm>
          </p:grpSpPr>
          <p:pic>
            <p:nvPicPr>
              <p:cNvPr id="98" name="Google Shape;98;p13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73002" y="880074"/>
                <a:ext cx="732625" cy="40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" name="Google Shape;99;p13"/>
              <p:cNvPicPr preferRelativeResize="0"/>
              <p:nvPr/>
            </p:nvPicPr>
            <p:blipFill rotWithShape="1">
              <a:blip r:embed="rId4">
                <a:alphaModFix/>
              </a:blip>
              <a:srcRect t="-40484" r="5517" b="65415"/>
              <a:stretch/>
            </p:blipFill>
            <p:spPr>
              <a:xfrm rot="5400000">
                <a:off x="-252077" y="549276"/>
                <a:ext cx="1865925" cy="1381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" name="Google Shape;100;p13"/>
              <p:cNvPicPr preferRelativeResize="0"/>
              <p:nvPr/>
            </p:nvPicPr>
            <p:blipFill rotWithShape="1">
              <a:blip r:embed="rId4">
                <a:alphaModFix/>
              </a:blip>
              <a:srcRect l="48893" t="1038" r="12333" b="47015"/>
              <a:stretch/>
            </p:blipFill>
            <p:spPr>
              <a:xfrm rot="5400000">
                <a:off x="128185" y="-138062"/>
                <a:ext cx="1112000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13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5400000">
                <a:off x="-268127" y="1806250"/>
                <a:ext cx="959650" cy="4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" name="Google Shape;102;p13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44290" y="2065436"/>
                <a:ext cx="603700" cy="3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400" y="1585550"/>
            <a:ext cx="734700" cy="6309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400" y="3095166"/>
            <a:ext cx="734700" cy="6309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75" y="1585558"/>
            <a:ext cx="734700" cy="6309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75" y="3095166"/>
            <a:ext cx="734700" cy="6309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50" y="1585558"/>
            <a:ext cx="734700" cy="6309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50" y="3095166"/>
            <a:ext cx="734700" cy="6309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"/>
          </p:nvPr>
        </p:nvSpPr>
        <p:spPr>
          <a:xfrm>
            <a:off x="720000" y="2337950"/>
            <a:ext cx="23055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8"/>
          </p:nvPr>
        </p:nvSpPr>
        <p:spPr>
          <a:xfrm>
            <a:off x="3419275" y="2337950"/>
            <a:ext cx="23055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9"/>
          </p:nvPr>
        </p:nvSpPr>
        <p:spPr>
          <a:xfrm>
            <a:off x="6118550" y="2337950"/>
            <a:ext cx="23055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3"/>
          </p:nvPr>
        </p:nvSpPr>
        <p:spPr>
          <a:xfrm>
            <a:off x="720000" y="3847575"/>
            <a:ext cx="23055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4"/>
          </p:nvPr>
        </p:nvSpPr>
        <p:spPr>
          <a:xfrm>
            <a:off x="3419275" y="3847575"/>
            <a:ext cx="23055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5"/>
          </p:nvPr>
        </p:nvSpPr>
        <p:spPr>
          <a:xfrm>
            <a:off x="6118550" y="3847575"/>
            <a:ext cx="23055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4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1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4"/>
          <p:cNvGrpSpPr/>
          <p:nvPr/>
        </p:nvGrpSpPr>
        <p:grpSpPr>
          <a:xfrm rot="10800000" flipH="1">
            <a:off x="-9877" y="0"/>
            <a:ext cx="9154002" cy="5143508"/>
            <a:chOff x="-9877" y="0"/>
            <a:chExt cx="9154002" cy="5143508"/>
          </a:xfrm>
        </p:grpSpPr>
        <p:pic>
          <p:nvPicPr>
            <p:cNvPr id="120" name="Google Shape;120;p14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 rot="5400000">
              <a:off x="-173002" y="880074"/>
              <a:ext cx="732625" cy="406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4"/>
            <p:cNvPicPr preferRelativeResize="0"/>
            <p:nvPr/>
          </p:nvPicPr>
          <p:blipFill rotWithShape="1">
            <a:blip r:embed="rId4">
              <a:alphaModFix/>
            </a:blip>
            <a:srcRect t="-40484" r="5517" b="65415"/>
            <a:stretch/>
          </p:blipFill>
          <p:spPr>
            <a:xfrm rot="5400000">
              <a:off x="-252077" y="549276"/>
              <a:ext cx="1865925" cy="138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4"/>
            <p:cNvPicPr preferRelativeResize="0"/>
            <p:nvPr/>
          </p:nvPicPr>
          <p:blipFill rotWithShape="1">
            <a:blip r:embed="rId4">
              <a:alphaModFix/>
            </a:blip>
            <a:srcRect l="48893" t="1038" r="12333" b="47015"/>
            <a:stretch/>
          </p:blipFill>
          <p:spPr>
            <a:xfrm rot="5400000">
              <a:off x="128185" y="-138062"/>
              <a:ext cx="1112000" cy="138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4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171901" y="701525"/>
              <a:ext cx="602100" cy="278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4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 rot="5400000">
              <a:off x="-144290" y="1246411"/>
              <a:ext cx="603700" cy="334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4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 rot="-5400000">
              <a:off x="8555335" y="3857059"/>
              <a:ext cx="732625" cy="406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4"/>
            <p:cNvPicPr preferRelativeResize="0"/>
            <p:nvPr/>
          </p:nvPicPr>
          <p:blipFill rotWithShape="1">
            <a:blip r:embed="rId4">
              <a:alphaModFix/>
            </a:blip>
            <a:srcRect t="-40484" r="5517" b="65415"/>
            <a:stretch/>
          </p:blipFill>
          <p:spPr>
            <a:xfrm rot="-5400000">
              <a:off x="7501110" y="3212706"/>
              <a:ext cx="1865925" cy="138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4"/>
            <p:cNvPicPr preferRelativeResize="0"/>
            <p:nvPr/>
          </p:nvPicPr>
          <p:blipFill rotWithShape="1">
            <a:blip r:embed="rId4">
              <a:alphaModFix/>
            </a:blip>
            <a:srcRect l="48893" t="1038" r="12333" b="47015"/>
            <a:stretch/>
          </p:blipFill>
          <p:spPr>
            <a:xfrm rot="-5400000">
              <a:off x="7874773" y="3893445"/>
              <a:ext cx="1112000" cy="138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4"/>
            <p:cNvPicPr preferRelativeResize="0"/>
            <p:nvPr/>
          </p:nvPicPr>
          <p:blipFill rotWithShape="1">
            <a:blip r:embed="rId5">
              <a:alphaModFix/>
            </a:blip>
            <a:srcRect l="50094" b="50443"/>
            <a:stretch/>
          </p:blipFill>
          <p:spPr>
            <a:xfrm rot="-5400000">
              <a:off x="8683088" y="4682466"/>
              <a:ext cx="478925" cy="44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14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 rot="-5400000">
              <a:off x="8655548" y="2743197"/>
              <a:ext cx="603700" cy="334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5"/>
          <p:cNvSpPr txBox="1">
            <a:spLocks noGrp="1"/>
          </p:cNvSpPr>
          <p:nvPr>
            <p:ph type="title"/>
          </p:nvPr>
        </p:nvSpPr>
        <p:spPr>
          <a:xfrm>
            <a:off x="3683326" y="3176488"/>
            <a:ext cx="3818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1"/>
          </p:nvPr>
        </p:nvSpPr>
        <p:spPr>
          <a:xfrm>
            <a:off x="1641750" y="1435113"/>
            <a:ext cx="58605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7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1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7"/>
          <p:cNvGrpSpPr/>
          <p:nvPr/>
        </p:nvGrpSpPr>
        <p:grpSpPr>
          <a:xfrm rot="10800000" flipH="1">
            <a:off x="-9877" y="0"/>
            <a:ext cx="9154002" cy="5143508"/>
            <a:chOff x="-9877" y="0"/>
            <a:chExt cx="9154002" cy="5143508"/>
          </a:xfrm>
        </p:grpSpPr>
        <p:pic>
          <p:nvPicPr>
            <p:cNvPr id="146" name="Google Shape;146;p17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 rot="5400000">
              <a:off x="-173002" y="880074"/>
              <a:ext cx="732625" cy="406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17"/>
            <p:cNvPicPr preferRelativeResize="0"/>
            <p:nvPr/>
          </p:nvPicPr>
          <p:blipFill rotWithShape="1">
            <a:blip r:embed="rId4">
              <a:alphaModFix/>
            </a:blip>
            <a:srcRect t="-40484" r="5517" b="65415"/>
            <a:stretch/>
          </p:blipFill>
          <p:spPr>
            <a:xfrm rot="5400000">
              <a:off x="-252077" y="549276"/>
              <a:ext cx="1865925" cy="138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17"/>
            <p:cNvPicPr preferRelativeResize="0"/>
            <p:nvPr/>
          </p:nvPicPr>
          <p:blipFill rotWithShape="1">
            <a:blip r:embed="rId4">
              <a:alphaModFix/>
            </a:blip>
            <a:srcRect l="48893" t="1038" r="12333" b="47015"/>
            <a:stretch/>
          </p:blipFill>
          <p:spPr>
            <a:xfrm rot="5400000">
              <a:off x="128185" y="-138062"/>
              <a:ext cx="1112000" cy="138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1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171901" y="701525"/>
              <a:ext cx="602100" cy="278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7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 rot="5400000">
              <a:off x="-144290" y="1246411"/>
              <a:ext cx="603700" cy="334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7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 rot="-5400000">
              <a:off x="8555335" y="3857059"/>
              <a:ext cx="732625" cy="406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7"/>
            <p:cNvPicPr preferRelativeResize="0"/>
            <p:nvPr/>
          </p:nvPicPr>
          <p:blipFill rotWithShape="1">
            <a:blip r:embed="rId4">
              <a:alphaModFix/>
            </a:blip>
            <a:srcRect t="-40484" r="5517" b="65415"/>
            <a:stretch/>
          </p:blipFill>
          <p:spPr>
            <a:xfrm rot="-5400000">
              <a:off x="7501110" y="3212706"/>
              <a:ext cx="1865925" cy="138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7"/>
            <p:cNvPicPr preferRelativeResize="0"/>
            <p:nvPr/>
          </p:nvPicPr>
          <p:blipFill rotWithShape="1">
            <a:blip r:embed="rId4">
              <a:alphaModFix/>
            </a:blip>
            <a:srcRect l="48893" t="1038" r="12333" b="47015"/>
            <a:stretch/>
          </p:blipFill>
          <p:spPr>
            <a:xfrm rot="-5400000">
              <a:off x="7874773" y="3893445"/>
              <a:ext cx="1112000" cy="138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7"/>
            <p:cNvPicPr preferRelativeResize="0"/>
            <p:nvPr/>
          </p:nvPicPr>
          <p:blipFill rotWithShape="1">
            <a:blip r:embed="rId5">
              <a:alphaModFix/>
            </a:blip>
            <a:srcRect l="50094" b="50443"/>
            <a:stretch/>
          </p:blipFill>
          <p:spPr>
            <a:xfrm rot="-5400000">
              <a:off x="8683088" y="4682466"/>
              <a:ext cx="478925" cy="44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17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 rot="-5400000">
              <a:off x="8655548" y="2743197"/>
              <a:ext cx="603700" cy="334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17"/>
          <p:cNvSpPr txBox="1">
            <a:spLocks noGrp="1"/>
          </p:cNvSpPr>
          <p:nvPr>
            <p:ph type="subTitle" idx="1"/>
          </p:nvPr>
        </p:nvSpPr>
        <p:spPr>
          <a:xfrm>
            <a:off x="720000" y="1206950"/>
            <a:ext cx="7704000" cy="26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8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845776" y="2691250"/>
            <a:ext cx="2230200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2"/>
          </p:nvPr>
        </p:nvSpPr>
        <p:spPr>
          <a:xfrm>
            <a:off x="3456897" y="2691250"/>
            <a:ext cx="2230200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3"/>
          </p:nvPr>
        </p:nvSpPr>
        <p:spPr>
          <a:xfrm>
            <a:off x="6068024" y="2691250"/>
            <a:ext cx="2230200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ubTitle" idx="4"/>
          </p:nvPr>
        </p:nvSpPr>
        <p:spPr>
          <a:xfrm>
            <a:off x="845778" y="2225040"/>
            <a:ext cx="2230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5"/>
          </p:nvPr>
        </p:nvSpPr>
        <p:spPr>
          <a:xfrm>
            <a:off x="3456901" y="2225040"/>
            <a:ext cx="2230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ubTitle" idx="6"/>
          </p:nvPr>
        </p:nvSpPr>
        <p:spPr>
          <a:xfrm>
            <a:off x="6068023" y="2225040"/>
            <a:ext cx="2230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66" name="Google Shape;166;p18"/>
          <p:cNvGrpSpPr/>
          <p:nvPr/>
        </p:nvGrpSpPr>
        <p:grpSpPr>
          <a:xfrm rot="10800000" flipH="1">
            <a:off x="-9877" y="0"/>
            <a:ext cx="9178100" cy="5156558"/>
            <a:chOff x="-9877" y="0"/>
            <a:chExt cx="9178100" cy="5156558"/>
          </a:xfrm>
        </p:grpSpPr>
        <p:grpSp>
          <p:nvGrpSpPr>
            <p:cNvPr id="167" name="Google Shape;167;p18"/>
            <p:cNvGrpSpPr/>
            <p:nvPr/>
          </p:nvGrpSpPr>
          <p:grpSpPr>
            <a:xfrm>
              <a:off x="-9877" y="0"/>
              <a:ext cx="1388125" cy="2534723"/>
              <a:chOff x="-9877" y="0"/>
              <a:chExt cx="1388125" cy="2534723"/>
            </a:xfrm>
          </p:grpSpPr>
          <p:pic>
            <p:nvPicPr>
              <p:cNvPr id="168" name="Google Shape;168;p18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73002" y="880074"/>
                <a:ext cx="732625" cy="40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9" name="Google Shape;169;p18"/>
              <p:cNvPicPr preferRelativeResize="0"/>
              <p:nvPr/>
            </p:nvPicPr>
            <p:blipFill rotWithShape="1">
              <a:blip r:embed="rId4">
                <a:alphaModFix/>
              </a:blip>
              <a:srcRect t="-40484" r="5517" b="65415"/>
              <a:stretch/>
            </p:blipFill>
            <p:spPr>
              <a:xfrm rot="5400000">
                <a:off x="-252077" y="549276"/>
                <a:ext cx="1865925" cy="1381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0" name="Google Shape;170;p18"/>
              <p:cNvPicPr preferRelativeResize="0"/>
              <p:nvPr/>
            </p:nvPicPr>
            <p:blipFill rotWithShape="1">
              <a:blip r:embed="rId4">
                <a:alphaModFix/>
              </a:blip>
              <a:srcRect l="48893" t="1038" r="12333" b="47015"/>
              <a:stretch/>
            </p:blipFill>
            <p:spPr>
              <a:xfrm rot="5400000">
                <a:off x="128185" y="-138062"/>
                <a:ext cx="1112000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" name="Google Shape;171;p18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5400000">
                <a:off x="-268127" y="1806250"/>
                <a:ext cx="959650" cy="4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" name="Google Shape;172;p18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44290" y="2065436"/>
                <a:ext cx="603700" cy="3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3" name="Google Shape;173;p18"/>
            <p:cNvGrpSpPr/>
            <p:nvPr/>
          </p:nvGrpSpPr>
          <p:grpSpPr>
            <a:xfrm rot="10800000">
              <a:off x="7780098" y="2621835"/>
              <a:ext cx="1388125" cy="2534723"/>
              <a:chOff x="-9877" y="0"/>
              <a:chExt cx="1388125" cy="2534723"/>
            </a:xfrm>
          </p:grpSpPr>
          <p:pic>
            <p:nvPicPr>
              <p:cNvPr id="174" name="Google Shape;174;p18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73002" y="880074"/>
                <a:ext cx="732625" cy="40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" name="Google Shape;175;p18"/>
              <p:cNvPicPr preferRelativeResize="0"/>
              <p:nvPr/>
            </p:nvPicPr>
            <p:blipFill rotWithShape="1">
              <a:blip r:embed="rId4">
                <a:alphaModFix/>
              </a:blip>
              <a:srcRect t="-40484" r="5517" b="65415"/>
              <a:stretch/>
            </p:blipFill>
            <p:spPr>
              <a:xfrm rot="5400000">
                <a:off x="-252077" y="549276"/>
                <a:ext cx="1865925" cy="1381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" name="Google Shape;176;p18"/>
              <p:cNvPicPr preferRelativeResize="0"/>
              <p:nvPr/>
            </p:nvPicPr>
            <p:blipFill rotWithShape="1">
              <a:blip r:embed="rId4">
                <a:alphaModFix/>
              </a:blip>
              <a:srcRect l="48893" t="1038" r="12333" b="47015"/>
              <a:stretch/>
            </p:blipFill>
            <p:spPr>
              <a:xfrm rot="5400000">
                <a:off x="128185" y="-138062"/>
                <a:ext cx="1112000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" name="Google Shape;177;p18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5400000">
                <a:off x="-268127" y="1806250"/>
                <a:ext cx="959650" cy="4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8" name="Google Shape;178;p18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44290" y="2065436"/>
                <a:ext cx="603700" cy="3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9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subTitle" idx="1"/>
          </p:nvPr>
        </p:nvSpPr>
        <p:spPr>
          <a:xfrm>
            <a:off x="1600324" y="19677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2"/>
          </p:nvPr>
        </p:nvSpPr>
        <p:spPr>
          <a:xfrm>
            <a:off x="5613000" y="19677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ubTitle" idx="3"/>
          </p:nvPr>
        </p:nvSpPr>
        <p:spPr>
          <a:xfrm>
            <a:off x="1600324" y="35521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4"/>
          </p:nvPr>
        </p:nvSpPr>
        <p:spPr>
          <a:xfrm>
            <a:off x="5613000" y="35521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5"/>
          </p:nvPr>
        </p:nvSpPr>
        <p:spPr>
          <a:xfrm>
            <a:off x="1600324" y="1522000"/>
            <a:ext cx="28110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6"/>
          </p:nvPr>
        </p:nvSpPr>
        <p:spPr>
          <a:xfrm>
            <a:off x="1600324" y="3106450"/>
            <a:ext cx="28110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subTitle" idx="7"/>
          </p:nvPr>
        </p:nvSpPr>
        <p:spPr>
          <a:xfrm>
            <a:off x="5612974" y="1522000"/>
            <a:ext cx="28110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8"/>
          </p:nvPr>
        </p:nvSpPr>
        <p:spPr>
          <a:xfrm>
            <a:off x="5612974" y="3106450"/>
            <a:ext cx="28110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90" name="Google Shape;190;p19"/>
          <p:cNvGrpSpPr/>
          <p:nvPr/>
        </p:nvGrpSpPr>
        <p:grpSpPr>
          <a:xfrm>
            <a:off x="-9877" y="0"/>
            <a:ext cx="9134712" cy="5143508"/>
            <a:chOff x="-9877" y="0"/>
            <a:chExt cx="9134712" cy="5143508"/>
          </a:xfrm>
        </p:grpSpPr>
        <p:grpSp>
          <p:nvGrpSpPr>
            <p:cNvPr id="191" name="Google Shape;191;p19"/>
            <p:cNvGrpSpPr/>
            <p:nvPr/>
          </p:nvGrpSpPr>
          <p:grpSpPr>
            <a:xfrm>
              <a:off x="-9877" y="0"/>
              <a:ext cx="1388125" cy="2507650"/>
              <a:chOff x="-9877" y="0"/>
              <a:chExt cx="1388125" cy="2507650"/>
            </a:xfrm>
          </p:grpSpPr>
          <p:pic>
            <p:nvPicPr>
              <p:cNvPr id="192" name="Google Shape;192;p19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73002" y="880074"/>
                <a:ext cx="732625" cy="40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3" name="Google Shape;193;p19"/>
              <p:cNvPicPr preferRelativeResize="0"/>
              <p:nvPr/>
            </p:nvPicPr>
            <p:blipFill rotWithShape="1">
              <a:blip r:embed="rId4">
                <a:alphaModFix/>
              </a:blip>
              <a:srcRect t="-40484" r="5517" b="65415"/>
              <a:stretch/>
            </p:blipFill>
            <p:spPr>
              <a:xfrm rot="5400000">
                <a:off x="-252077" y="549276"/>
                <a:ext cx="1865925" cy="1381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4" name="Google Shape;194;p19"/>
              <p:cNvPicPr preferRelativeResize="0"/>
              <p:nvPr/>
            </p:nvPicPr>
            <p:blipFill rotWithShape="1">
              <a:blip r:embed="rId4">
                <a:alphaModFix/>
              </a:blip>
              <a:srcRect l="48893" t="1038" r="12333" b="47015"/>
              <a:stretch/>
            </p:blipFill>
            <p:spPr>
              <a:xfrm rot="5400000">
                <a:off x="128185" y="-138062"/>
                <a:ext cx="1112000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5" name="Google Shape;195;p19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5400000">
                <a:off x="-268127" y="1806250"/>
                <a:ext cx="959650" cy="4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6" name="Google Shape;196;p19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44290" y="1246411"/>
                <a:ext cx="603700" cy="3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7" name="Google Shape;197;p19"/>
            <p:cNvGrpSpPr/>
            <p:nvPr/>
          </p:nvGrpSpPr>
          <p:grpSpPr>
            <a:xfrm>
              <a:off x="7736710" y="2608785"/>
              <a:ext cx="1388125" cy="2534723"/>
              <a:chOff x="7736710" y="2608785"/>
              <a:chExt cx="1388125" cy="2534723"/>
            </a:xfrm>
          </p:grpSpPr>
          <p:pic>
            <p:nvPicPr>
              <p:cNvPr id="198" name="Google Shape;198;p19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-5400000">
                <a:off x="8555335" y="3857059"/>
                <a:ext cx="732625" cy="40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" name="Google Shape;199;p19"/>
              <p:cNvPicPr preferRelativeResize="0"/>
              <p:nvPr/>
            </p:nvPicPr>
            <p:blipFill rotWithShape="1">
              <a:blip r:embed="rId4">
                <a:alphaModFix/>
              </a:blip>
              <a:srcRect t="-40484" r="5517" b="65415"/>
              <a:stretch/>
            </p:blipFill>
            <p:spPr>
              <a:xfrm rot="-5400000">
                <a:off x="7501110" y="3212706"/>
                <a:ext cx="1865925" cy="1381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0" name="Google Shape;200;p19"/>
              <p:cNvPicPr preferRelativeResize="0"/>
              <p:nvPr/>
            </p:nvPicPr>
            <p:blipFill rotWithShape="1">
              <a:blip r:embed="rId4">
                <a:alphaModFix/>
              </a:blip>
              <a:srcRect l="48893" t="1038" r="12333" b="47015"/>
              <a:stretch/>
            </p:blipFill>
            <p:spPr>
              <a:xfrm rot="-5400000">
                <a:off x="7874773" y="3893445"/>
                <a:ext cx="1112000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1" name="Google Shape;201;p19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-5400000">
                <a:off x="8423435" y="4382433"/>
                <a:ext cx="959650" cy="4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2" name="Google Shape;202;p19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-5400000">
                <a:off x="8655548" y="2743197"/>
                <a:ext cx="603700" cy="3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0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796200" y="1802471"/>
            <a:ext cx="2397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subTitle" idx="2"/>
          </p:nvPr>
        </p:nvSpPr>
        <p:spPr>
          <a:xfrm>
            <a:off x="3373350" y="1802471"/>
            <a:ext cx="2397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796200" y="3529550"/>
            <a:ext cx="2397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subTitle" idx="4"/>
          </p:nvPr>
        </p:nvSpPr>
        <p:spPr>
          <a:xfrm>
            <a:off x="3373350" y="3529550"/>
            <a:ext cx="2397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5950500" y="1802471"/>
            <a:ext cx="2397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subTitle" idx="6"/>
          </p:nvPr>
        </p:nvSpPr>
        <p:spPr>
          <a:xfrm>
            <a:off x="5950500" y="3529550"/>
            <a:ext cx="2397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0"/>
          <p:cNvSpPr txBox="1">
            <a:spLocks noGrp="1"/>
          </p:cNvSpPr>
          <p:nvPr>
            <p:ph type="subTitle" idx="7"/>
          </p:nvPr>
        </p:nvSpPr>
        <p:spPr>
          <a:xfrm>
            <a:off x="796200" y="1336275"/>
            <a:ext cx="2395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8"/>
          </p:nvPr>
        </p:nvSpPr>
        <p:spPr>
          <a:xfrm>
            <a:off x="3373350" y="1336275"/>
            <a:ext cx="2395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subTitle" idx="9"/>
          </p:nvPr>
        </p:nvSpPr>
        <p:spPr>
          <a:xfrm>
            <a:off x="5950500" y="1336275"/>
            <a:ext cx="2395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3"/>
          </p:nvPr>
        </p:nvSpPr>
        <p:spPr>
          <a:xfrm>
            <a:off x="796200" y="3063352"/>
            <a:ext cx="2395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ubTitle" idx="14"/>
          </p:nvPr>
        </p:nvSpPr>
        <p:spPr>
          <a:xfrm>
            <a:off x="3373350" y="3063352"/>
            <a:ext cx="2395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subTitle" idx="15"/>
          </p:nvPr>
        </p:nvSpPr>
        <p:spPr>
          <a:xfrm>
            <a:off x="5950500" y="3063352"/>
            <a:ext cx="2395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18" name="Google Shape;218;p20"/>
          <p:cNvGrpSpPr/>
          <p:nvPr/>
        </p:nvGrpSpPr>
        <p:grpSpPr>
          <a:xfrm rot="10800000" flipH="1">
            <a:off x="-9877" y="0"/>
            <a:ext cx="9134712" cy="5143508"/>
            <a:chOff x="-9877" y="0"/>
            <a:chExt cx="9134712" cy="5143508"/>
          </a:xfrm>
        </p:grpSpPr>
        <p:grpSp>
          <p:nvGrpSpPr>
            <p:cNvPr id="219" name="Google Shape;219;p20"/>
            <p:cNvGrpSpPr/>
            <p:nvPr/>
          </p:nvGrpSpPr>
          <p:grpSpPr>
            <a:xfrm>
              <a:off x="-9877" y="0"/>
              <a:ext cx="1388125" cy="2507650"/>
              <a:chOff x="-9877" y="0"/>
              <a:chExt cx="1388125" cy="2507650"/>
            </a:xfrm>
          </p:grpSpPr>
          <p:pic>
            <p:nvPicPr>
              <p:cNvPr id="220" name="Google Shape;220;p20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73002" y="880074"/>
                <a:ext cx="732625" cy="40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" name="Google Shape;221;p20"/>
              <p:cNvPicPr preferRelativeResize="0"/>
              <p:nvPr/>
            </p:nvPicPr>
            <p:blipFill rotWithShape="1">
              <a:blip r:embed="rId4">
                <a:alphaModFix/>
              </a:blip>
              <a:srcRect t="-40484" r="5517" b="65415"/>
              <a:stretch/>
            </p:blipFill>
            <p:spPr>
              <a:xfrm rot="5400000">
                <a:off x="-252077" y="549276"/>
                <a:ext cx="1865925" cy="1381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2" name="Google Shape;222;p20"/>
              <p:cNvPicPr preferRelativeResize="0"/>
              <p:nvPr/>
            </p:nvPicPr>
            <p:blipFill rotWithShape="1">
              <a:blip r:embed="rId4">
                <a:alphaModFix/>
              </a:blip>
              <a:srcRect l="48893" t="1038" r="12333" b="47015"/>
              <a:stretch/>
            </p:blipFill>
            <p:spPr>
              <a:xfrm rot="5400000">
                <a:off x="128185" y="-138062"/>
                <a:ext cx="1112000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" name="Google Shape;223;p20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5400000">
                <a:off x="-268127" y="1806250"/>
                <a:ext cx="959650" cy="4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" name="Google Shape;224;p20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44290" y="1246411"/>
                <a:ext cx="603700" cy="3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5" name="Google Shape;225;p20"/>
            <p:cNvGrpSpPr/>
            <p:nvPr/>
          </p:nvGrpSpPr>
          <p:grpSpPr>
            <a:xfrm>
              <a:off x="7736710" y="2608785"/>
              <a:ext cx="1388125" cy="2534723"/>
              <a:chOff x="7736710" y="2608785"/>
              <a:chExt cx="1388125" cy="2534723"/>
            </a:xfrm>
          </p:grpSpPr>
          <p:pic>
            <p:nvPicPr>
              <p:cNvPr id="226" name="Google Shape;226;p20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-5400000">
                <a:off x="8555335" y="3857059"/>
                <a:ext cx="732625" cy="40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7" name="Google Shape;227;p20"/>
              <p:cNvPicPr preferRelativeResize="0"/>
              <p:nvPr/>
            </p:nvPicPr>
            <p:blipFill rotWithShape="1">
              <a:blip r:embed="rId4">
                <a:alphaModFix/>
              </a:blip>
              <a:srcRect t="-40484" r="5517" b="65415"/>
              <a:stretch/>
            </p:blipFill>
            <p:spPr>
              <a:xfrm rot="-5400000">
                <a:off x="7501110" y="3212706"/>
                <a:ext cx="1865925" cy="1381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8" name="Google Shape;228;p20"/>
              <p:cNvPicPr preferRelativeResize="0"/>
              <p:nvPr/>
            </p:nvPicPr>
            <p:blipFill rotWithShape="1">
              <a:blip r:embed="rId4">
                <a:alphaModFix/>
              </a:blip>
              <a:srcRect l="48893" t="1038" r="12333" b="47015"/>
              <a:stretch/>
            </p:blipFill>
            <p:spPr>
              <a:xfrm rot="-5400000">
                <a:off x="7874773" y="3893445"/>
                <a:ext cx="1112000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9" name="Google Shape;229;p20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-5400000">
                <a:off x="8423435" y="4382433"/>
                <a:ext cx="959650" cy="4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0" name="Google Shape;230;p20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-5400000">
                <a:off x="8655548" y="2743197"/>
                <a:ext cx="603700" cy="3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2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2"/>
          <p:cNvSpPr txBox="1">
            <a:spLocks noGrp="1"/>
          </p:cNvSpPr>
          <p:nvPr>
            <p:ph type="title"/>
          </p:nvPr>
        </p:nvSpPr>
        <p:spPr>
          <a:xfrm>
            <a:off x="2347938" y="951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1"/>
          </p:nvPr>
        </p:nvSpPr>
        <p:spPr>
          <a:xfrm>
            <a:off x="2347900" y="1811197"/>
            <a:ext cx="4448100" cy="11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  <a:hlinkClick r:id="rId3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endParaRPr sz="1200" b="1" u="sng"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3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3"/>
          <p:cNvPicPr preferRelativeResize="0"/>
          <p:nvPr/>
        </p:nvPicPr>
        <p:blipFill rotWithShape="1">
          <a:blip r:embed="rId3">
            <a:alphaModFix/>
          </a:blip>
          <a:srcRect l="11254" r="13011" b="50881"/>
          <a:stretch/>
        </p:blipFill>
        <p:spPr>
          <a:xfrm rot="5400000">
            <a:off x="-173002" y="880074"/>
            <a:ext cx="732625" cy="40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/>
          <p:cNvPicPr preferRelativeResize="0"/>
          <p:nvPr/>
        </p:nvPicPr>
        <p:blipFill rotWithShape="1">
          <a:blip r:embed="rId4">
            <a:alphaModFix/>
          </a:blip>
          <a:srcRect t="-40484" r="5517" b="65415"/>
          <a:stretch/>
        </p:blipFill>
        <p:spPr>
          <a:xfrm rot="5400000">
            <a:off x="-252077" y="549276"/>
            <a:ext cx="1865925" cy="13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 rotWithShape="1">
          <a:blip r:embed="rId4">
            <a:alphaModFix/>
          </a:blip>
          <a:srcRect l="48893" t="1038" r="12333" b="47015"/>
          <a:stretch/>
        </p:blipFill>
        <p:spPr>
          <a:xfrm rot="5400000">
            <a:off x="128185" y="-138062"/>
            <a:ext cx="1112000" cy="13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3"/>
          <p:cNvPicPr preferRelativeResize="0"/>
          <p:nvPr/>
        </p:nvPicPr>
        <p:blipFill rotWithShape="1">
          <a:blip r:embed="rId5">
            <a:alphaModFix/>
          </a:blip>
          <a:srcRect b="50443"/>
          <a:stretch/>
        </p:blipFill>
        <p:spPr>
          <a:xfrm rot="5400000">
            <a:off x="-171901" y="701525"/>
            <a:ext cx="602100" cy="2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3"/>
          <p:cNvPicPr preferRelativeResize="0"/>
          <p:nvPr/>
        </p:nvPicPr>
        <p:blipFill rotWithShape="1">
          <a:blip r:embed="rId3">
            <a:alphaModFix/>
          </a:blip>
          <a:srcRect l="11254" r="13011" b="50881"/>
          <a:stretch/>
        </p:blipFill>
        <p:spPr>
          <a:xfrm rot="5400000">
            <a:off x="-144290" y="1246411"/>
            <a:ext cx="603700" cy="3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3"/>
          <p:cNvPicPr preferRelativeResize="0"/>
          <p:nvPr/>
        </p:nvPicPr>
        <p:blipFill rotWithShape="1">
          <a:blip r:embed="rId3">
            <a:alphaModFix/>
          </a:blip>
          <a:srcRect l="11254" r="13011" b="50881"/>
          <a:stretch/>
        </p:blipFill>
        <p:spPr>
          <a:xfrm rot="-5400000">
            <a:off x="8555335" y="3857059"/>
            <a:ext cx="732625" cy="40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3"/>
          <p:cNvPicPr preferRelativeResize="0"/>
          <p:nvPr/>
        </p:nvPicPr>
        <p:blipFill rotWithShape="1">
          <a:blip r:embed="rId4">
            <a:alphaModFix/>
          </a:blip>
          <a:srcRect t="-40484" r="5517" b="65415"/>
          <a:stretch/>
        </p:blipFill>
        <p:spPr>
          <a:xfrm rot="-5400000">
            <a:off x="7501110" y="3212706"/>
            <a:ext cx="1865925" cy="13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3"/>
          <p:cNvPicPr preferRelativeResize="0"/>
          <p:nvPr/>
        </p:nvPicPr>
        <p:blipFill rotWithShape="1">
          <a:blip r:embed="rId4">
            <a:alphaModFix/>
          </a:blip>
          <a:srcRect l="48893" t="1038" r="12333" b="47015"/>
          <a:stretch/>
        </p:blipFill>
        <p:spPr>
          <a:xfrm rot="-5400000">
            <a:off x="7874773" y="3893445"/>
            <a:ext cx="1112000" cy="13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3"/>
          <p:cNvPicPr preferRelativeResize="0"/>
          <p:nvPr/>
        </p:nvPicPr>
        <p:blipFill rotWithShape="1">
          <a:blip r:embed="rId5">
            <a:alphaModFix/>
          </a:blip>
          <a:srcRect l="50094" b="50443"/>
          <a:stretch/>
        </p:blipFill>
        <p:spPr>
          <a:xfrm rot="-5400000">
            <a:off x="8683088" y="4682466"/>
            <a:ext cx="478925" cy="4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3"/>
          <p:cNvPicPr preferRelativeResize="0"/>
          <p:nvPr/>
        </p:nvPicPr>
        <p:blipFill rotWithShape="1">
          <a:blip r:embed="rId3">
            <a:alphaModFix/>
          </a:blip>
          <a:srcRect l="11254" r="13011" b="50881"/>
          <a:stretch/>
        </p:blipFill>
        <p:spPr>
          <a:xfrm rot="-5400000">
            <a:off x="8655548" y="2743197"/>
            <a:ext cx="603700" cy="3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4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24"/>
          <p:cNvGrpSpPr/>
          <p:nvPr/>
        </p:nvGrpSpPr>
        <p:grpSpPr>
          <a:xfrm>
            <a:off x="6" y="3736089"/>
            <a:ext cx="2534723" cy="1407415"/>
            <a:chOff x="6" y="3736089"/>
            <a:chExt cx="2534723" cy="1407415"/>
          </a:xfrm>
        </p:grpSpPr>
        <p:pic>
          <p:nvPicPr>
            <p:cNvPr id="259" name="Google Shape;259;p24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>
              <a:off x="716955" y="4717839"/>
              <a:ext cx="732625" cy="406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24"/>
            <p:cNvPicPr preferRelativeResize="0"/>
            <p:nvPr/>
          </p:nvPicPr>
          <p:blipFill rotWithShape="1">
            <a:blip r:embed="rId4">
              <a:alphaModFix/>
            </a:blip>
            <a:srcRect t="-40484" r="5517" b="65415"/>
            <a:stretch/>
          </p:blipFill>
          <p:spPr>
            <a:xfrm>
              <a:off x="307083" y="3742688"/>
              <a:ext cx="1865925" cy="138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4"/>
            <p:cNvPicPr preferRelativeResize="0"/>
            <p:nvPr/>
          </p:nvPicPr>
          <p:blipFill rotWithShape="1">
            <a:blip r:embed="rId4">
              <a:alphaModFix/>
            </a:blip>
            <a:srcRect l="48893" t="1038" r="12333" b="47015"/>
            <a:stretch/>
          </p:blipFill>
          <p:spPr>
            <a:xfrm>
              <a:off x="6" y="3736089"/>
              <a:ext cx="1112000" cy="138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24"/>
            <p:cNvPicPr preferRelativeResize="0"/>
            <p:nvPr/>
          </p:nvPicPr>
          <p:blipFill rotWithShape="1">
            <a:blip r:embed="rId5">
              <a:alphaModFix/>
            </a:blip>
            <a:srcRect l="50094" b="50443"/>
            <a:stretch/>
          </p:blipFill>
          <p:spPr>
            <a:xfrm>
              <a:off x="10" y="4700354"/>
              <a:ext cx="478925" cy="44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24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>
              <a:off x="1931029" y="4789339"/>
              <a:ext cx="603700" cy="334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4" name="Google Shape;264;p24"/>
          <p:cNvGrpSpPr/>
          <p:nvPr/>
        </p:nvGrpSpPr>
        <p:grpSpPr>
          <a:xfrm rot="10800000">
            <a:off x="6609281" y="-11"/>
            <a:ext cx="2534723" cy="1407415"/>
            <a:chOff x="6" y="3736089"/>
            <a:chExt cx="2534723" cy="1407415"/>
          </a:xfrm>
        </p:grpSpPr>
        <p:pic>
          <p:nvPicPr>
            <p:cNvPr id="265" name="Google Shape;265;p24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>
              <a:off x="716955" y="4717839"/>
              <a:ext cx="732625" cy="406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4"/>
            <p:cNvPicPr preferRelativeResize="0"/>
            <p:nvPr/>
          </p:nvPicPr>
          <p:blipFill rotWithShape="1">
            <a:blip r:embed="rId4">
              <a:alphaModFix/>
            </a:blip>
            <a:srcRect t="-40484" r="5517" b="65415"/>
            <a:stretch/>
          </p:blipFill>
          <p:spPr>
            <a:xfrm>
              <a:off x="307083" y="3742688"/>
              <a:ext cx="1865925" cy="138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24"/>
            <p:cNvPicPr preferRelativeResize="0"/>
            <p:nvPr/>
          </p:nvPicPr>
          <p:blipFill rotWithShape="1">
            <a:blip r:embed="rId4">
              <a:alphaModFix/>
            </a:blip>
            <a:srcRect l="48893" t="1038" r="12333" b="47015"/>
            <a:stretch/>
          </p:blipFill>
          <p:spPr>
            <a:xfrm>
              <a:off x="6" y="3736089"/>
              <a:ext cx="1112000" cy="138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24"/>
            <p:cNvPicPr preferRelativeResize="0"/>
            <p:nvPr/>
          </p:nvPicPr>
          <p:blipFill rotWithShape="1">
            <a:blip r:embed="rId5">
              <a:alphaModFix/>
            </a:blip>
            <a:srcRect l="50094" b="50443"/>
            <a:stretch/>
          </p:blipFill>
          <p:spPr>
            <a:xfrm>
              <a:off x="10" y="4700354"/>
              <a:ext cx="478925" cy="44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24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>
              <a:off x="1931029" y="4789339"/>
              <a:ext cx="603700" cy="334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318449" y="2415225"/>
            <a:ext cx="2883600" cy="15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318450" y="1148175"/>
            <a:ext cx="1214100" cy="1016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>
            <a:off x="0" y="0"/>
            <a:ext cx="3806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094600"/>
            <a:ext cx="7704000" cy="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1" name="Google Shape;21;p4"/>
          <p:cNvGrpSpPr/>
          <p:nvPr/>
        </p:nvGrpSpPr>
        <p:grpSpPr>
          <a:xfrm rot="10800000" flipH="1">
            <a:off x="-9877" y="0"/>
            <a:ext cx="9178100" cy="5156558"/>
            <a:chOff x="-9877" y="0"/>
            <a:chExt cx="9178100" cy="5156558"/>
          </a:xfrm>
        </p:grpSpPr>
        <p:grpSp>
          <p:nvGrpSpPr>
            <p:cNvPr id="22" name="Google Shape;22;p4"/>
            <p:cNvGrpSpPr/>
            <p:nvPr/>
          </p:nvGrpSpPr>
          <p:grpSpPr>
            <a:xfrm>
              <a:off x="-9877" y="0"/>
              <a:ext cx="1388125" cy="2534723"/>
              <a:chOff x="-9877" y="0"/>
              <a:chExt cx="1388125" cy="2534723"/>
            </a:xfrm>
          </p:grpSpPr>
          <p:pic>
            <p:nvPicPr>
              <p:cNvPr id="23" name="Google Shape;23;p4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73002" y="880074"/>
                <a:ext cx="732625" cy="40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4"/>
              <p:cNvPicPr preferRelativeResize="0"/>
              <p:nvPr/>
            </p:nvPicPr>
            <p:blipFill rotWithShape="1">
              <a:blip r:embed="rId4">
                <a:alphaModFix/>
              </a:blip>
              <a:srcRect t="-40484" r="5517" b="65415"/>
              <a:stretch/>
            </p:blipFill>
            <p:spPr>
              <a:xfrm rot="5400000">
                <a:off x="-252077" y="549276"/>
                <a:ext cx="1865925" cy="1381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4"/>
              <p:cNvPicPr preferRelativeResize="0"/>
              <p:nvPr/>
            </p:nvPicPr>
            <p:blipFill rotWithShape="1">
              <a:blip r:embed="rId4">
                <a:alphaModFix/>
              </a:blip>
              <a:srcRect l="48893" t="1038" r="12333" b="47015"/>
              <a:stretch/>
            </p:blipFill>
            <p:spPr>
              <a:xfrm rot="5400000">
                <a:off x="128185" y="-138062"/>
                <a:ext cx="1112000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26;p4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5400000">
                <a:off x="-268127" y="1806250"/>
                <a:ext cx="959650" cy="4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27;p4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44290" y="2065436"/>
                <a:ext cx="603700" cy="3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" name="Google Shape;28;p4"/>
            <p:cNvGrpSpPr/>
            <p:nvPr/>
          </p:nvGrpSpPr>
          <p:grpSpPr>
            <a:xfrm rot="10800000">
              <a:off x="7780098" y="2621835"/>
              <a:ext cx="1388125" cy="2534723"/>
              <a:chOff x="-9877" y="0"/>
              <a:chExt cx="1388125" cy="2534723"/>
            </a:xfrm>
          </p:grpSpPr>
          <p:pic>
            <p:nvPicPr>
              <p:cNvPr id="29" name="Google Shape;29;p4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73002" y="880074"/>
                <a:ext cx="732625" cy="40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4"/>
              <p:cNvPicPr preferRelativeResize="0"/>
              <p:nvPr/>
            </p:nvPicPr>
            <p:blipFill rotWithShape="1">
              <a:blip r:embed="rId4">
                <a:alphaModFix/>
              </a:blip>
              <a:srcRect t="-40484" r="5517" b="65415"/>
              <a:stretch/>
            </p:blipFill>
            <p:spPr>
              <a:xfrm rot="5400000">
                <a:off x="-252077" y="549276"/>
                <a:ext cx="1865925" cy="1381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" name="Google Shape;31;p4"/>
              <p:cNvPicPr preferRelativeResize="0"/>
              <p:nvPr/>
            </p:nvPicPr>
            <p:blipFill rotWithShape="1">
              <a:blip r:embed="rId4">
                <a:alphaModFix/>
              </a:blip>
              <a:srcRect l="48893" t="1038" r="12333" b="47015"/>
              <a:stretch/>
            </p:blipFill>
            <p:spPr>
              <a:xfrm rot="5400000">
                <a:off x="128185" y="-138062"/>
                <a:ext cx="1112000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Google Shape;32;p4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5400000">
                <a:off x="-268127" y="1806250"/>
                <a:ext cx="959650" cy="4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" name="Google Shape;33;p4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44290" y="2065436"/>
                <a:ext cx="603700" cy="3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6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6"/>
          <p:cNvGrpSpPr/>
          <p:nvPr/>
        </p:nvGrpSpPr>
        <p:grpSpPr>
          <a:xfrm>
            <a:off x="-9877" y="0"/>
            <a:ext cx="9154002" cy="5143508"/>
            <a:chOff x="-9877" y="0"/>
            <a:chExt cx="9154002" cy="5143508"/>
          </a:xfrm>
        </p:grpSpPr>
        <p:pic>
          <p:nvPicPr>
            <p:cNvPr id="58" name="Google Shape;58;p6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 rot="5400000">
              <a:off x="-173002" y="880074"/>
              <a:ext cx="732625" cy="406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6"/>
            <p:cNvPicPr preferRelativeResize="0"/>
            <p:nvPr/>
          </p:nvPicPr>
          <p:blipFill rotWithShape="1">
            <a:blip r:embed="rId4">
              <a:alphaModFix/>
            </a:blip>
            <a:srcRect t="-40484" r="5517" b="65415"/>
            <a:stretch/>
          </p:blipFill>
          <p:spPr>
            <a:xfrm rot="5400000">
              <a:off x="-252077" y="549276"/>
              <a:ext cx="1865925" cy="138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6"/>
            <p:cNvPicPr preferRelativeResize="0"/>
            <p:nvPr/>
          </p:nvPicPr>
          <p:blipFill rotWithShape="1">
            <a:blip r:embed="rId4">
              <a:alphaModFix/>
            </a:blip>
            <a:srcRect l="48893" t="1038" r="12333" b="47015"/>
            <a:stretch/>
          </p:blipFill>
          <p:spPr>
            <a:xfrm rot="5400000">
              <a:off x="128185" y="-138062"/>
              <a:ext cx="1112000" cy="138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6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171901" y="701525"/>
              <a:ext cx="602100" cy="278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6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 rot="5400000">
              <a:off x="-144290" y="1246411"/>
              <a:ext cx="603700" cy="334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6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 rot="-5400000">
              <a:off x="8555335" y="3857059"/>
              <a:ext cx="732625" cy="406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6"/>
            <p:cNvPicPr preferRelativeResize="0"/>
            <p:nvPr/>
          </p:nvPicPr>
          <p:blipFill rotWithShape="1">
            <a:blip r:embed="rId4">
              <a:alphaModFix/>
            </a:blip>
            <a:srcRect t="-40484" r="5517" b="65415"/>
            <a:stretch/>
          </p:blipFill>
          <p:spPr>
            <a:xfrm rot="-5400000">
              <a:off x="7501110" y="3212706"/>
              <a:ext cx="1865925" cy="138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6"/>
            <p:cNvPicPr preferRelativeResize="0"/>
            <p:nvPr/>
          </p:nvPicPr>
          <p:blipFill rotWithShape="1">
            <a:blip r:embed="rId4">
              <a:alphaModFix/>
            </a:blip>
            <a:srcRect l="48893" t="1038" r="12333" b="47015"/>
            <a:stretch/>
          </p:blipFill>
          <p:spPr>
            <a:xfrm rot="-5400000">
              <a:off x="7874773" y="3893445"/>
              <a:ext cx="1112000" cy="138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6"/>
            <p:cNvPicPr preferRelativeResize="0"/>
            <p:nvPr/>
          </p:nvPicPr>
          <p:blipFill rotWithShape="1">
            <a:blip r:embed="rId5">
              <a:alphaModFix/>
            </a:blip>
            <a:srcRect l="50094" b="50443"/>
            <a:stretch/>
          </p:blipFill>
          <p:spPr>
            <a:xfrm rot="-5400000">
              <a:off x="8683088" y="4682466"/>
              <a:ext cx="478925" cy="44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6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 rot="-5400000">
              <a:off x="8655548" y="2743197"/>
              <a:ext cx="603700" cy="334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4606200" y="1249125"/>
            <a:ext cx="3618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>
          <a:xfrm>
            <a:off x="4606200" y="2073075"/>
            <a:ext cx="3618300" cy="18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>
            <a:spLocks noGrp="1"/>
          </p:cNvSpPr>
          <p:nvPr>
            <p:ph type="pic" idx="2"/>
          </p:nvPr>
        </p:nvSpPr>
        <p:spPr>
          <a:xfrm>
            <a:off x="-14300" y="0"/>
            <a:ext cx="40029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8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9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theme" Target="../theme/theme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3" r:id="rId13"/>
    <p:sldLayoutId id="2147483664" r:id="rId14"/>
    <p:sldLayoutId id="2147483665" r:id="rId15"/>
    <p:sldLayoutId id="2147483666" r:id="rId16"/>
    <p:sldLayoutId id="2147483668" r:id="rId17"/>
    <p:sldLayoutId id="2147483669" r:id="rId18"/>
    <p:sldLayoutId id="2147483670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4.png" /><Relationship Id="rId4" Type="http://schemas.openxmlformats.org/officeDocument/2006/relationships/image" Target="../media/image2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4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10.jpeg" /><Relationship Id="rId5" Type="http://schemas.openxmlformats.org/officeDocument/2006/relationships/image" Target="../media/image4.png" /><Relationship Id="rId4" Type="http://schemas.openxmlformats.org/officeDocument/2006/relationships/image" Target="../media/image2.png" 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 /><Relationship Id="rId3" Type="http://schemas.openxmlformats.org/officeDocument/2006/relationships/image" Target="../media/image11.png" /><Relationship Id="rId7" Type="http://schemas.openxmlformats.org/officeDocument/2006/relationships/image" Target="../media/image15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6.xml" /><Relationship Id="rId6" Type="http://schemas.openxmlformats.org/officeDocument/2006/relationships/image" Target="../media/image14.png" /><Relationship Id="rId5" Type="http://schemas.openxmlformats.org/officeDocument/2006/relationships/image" Target="../media/image13.png" /><Relationship Id="rId4" Type="http://schemas.openxmlformats.org/officeDocument/2006/relationships/image" Target="../media/image12.png" /><Relationship Id="rId9" Type="http://schemas.openxmlformats.org/officeDocument/2006/relationships/image" Target="../media/image17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3.xml" /><Relationship Id="rId6" Type="http://schemas.openxmlformats.org/officeDocument/2006/relationships/image" Target="../media/image21.png" /><Relationship Id="rId5" Type="http://schemas.openxmlformats.org/officeDocument/2006/relationships/image" Target="../media/image20.png" /><Relationship Id="rId4" Type="http://schemas.openxmlformats.org/officeDocument/2006/relationships/image" Target="../media/image19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10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11.xml" /><Relationship Id="rId5" Type="http://schemas.openxmlformats.org/officeDocument/2006/relationships/image" Target="../media/image25.png" /><Relationship Id="rId4" Type="http://schemas.openxmlformats.org/officeDocument/2006/relationships/image" Target="../media/image24.png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15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26.jpeg" /><Relationship Id="rId5" Type="http://schemas.openxmlformats.org/officeDocument/2006/relationships/image" Target="../media/image4.png" /><Relationship Id="rId4" Type="http://schemas.openxmlformats.org/officeDocument/2006/relationships/image" Target="../media/image2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4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28.jpeg" /><Relationship Id="rId5" Type="http://schemas.openxmlformats.org/officeDocument/2006/relationships/image" Target="../media/image4.png" /><Relationship Id="rId4" Type="http://schemas.openxmlformats.org/officeDocument/2006/relationships/image" Target="../media/image2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12.xml" /><Relationship Id="rId5" Type="http://schemas.openxmlformats.org/officeDocument/2006/relationships/image" Target="../media/image4.png" /><Relationship Id="rId4" Type="http://schemas.openxmlformats.org/officeDocument/2006/relationships/image" Target="../media/image2.png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17.xml" /><Relationship Id="rId5" Type="http://schemas.openxmlformats.org/officeDocument/2006/relationships/image" Target="../media/image4.png" /><Relationship Id="rId4" Type="http://schemas.openxmlformats.org/officeDocument/2006/relationships/image" Target="../media/image2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5.jpg" /><Relationship Id="rId5" Type="http://schemas.openxmlformats.org/officeDocument/2006/relationships/image" Target="../media/image4.png" /><Relationship Id="rId4" Type="http://schemas.openxmlformats.org/officeDocument/2006/relationships/image" Target="../media/image2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5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4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3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3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ctrTitle"/>
          </p:nvPr>
        </p:nvSpPr>
        <p:spPr>
          <a:xfrm>
            <a:off x="3299805" y="874995"/>
            <a:ext cx="5082162" cy="2933486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  <a:highlight>
                  <a:srgbClr val="C0C0C0"/>
                </a:highlight>
                <a:ea typeface="Yeseva One"/>
                <a:cs typeface="Yeseva One"/>
              </a:rPr>
              <a:t>CAPSTONE</a:t>
            </a:r>
            <a:r>
              <a:rPr lang="en" sz="4800" dirty="0">
                <a:solidFill>
                  <a:srgbClr val="002060"/>
                </a:solidFill>
                <a:highlight>
                  <a:srgbClr val="C0C0C0"/>
                </a:highlight>
                <a:ea typeface="Yeseva One"/>
                <a:cs typeface="Yeseva One"/>
              </a:rPr>
              <a:t> </a:t>
            </a:r>
            <a:r>
              <a:rPr lang="en" dirty="0">
                <a:solidFill>
                  <a:srgbClr val="002060"/>
                </a:solidFill>
                <a:ea typeface="Yeseva One"/>
                <a:cs typeface="Yeseva One"/>
              </a:rPr>
              <a:t>PROJECT</a:t>
            </a:r>
            <a:endParaRPr sz="4800" dirty="0">
              <a:solidFill>
                <a:srgbClr val="002060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grpSp>
        <p:nvGrpSpPr>
          <p:cNvPr id="282" name="Google Shape;282;p28"/>
          <p:cNvGrpSpPr/>
          <p:nvPr/>
        </p:nvGrpSpPr>
        <p:grpSpPr>
          <a:xfrm>
            <a:off x="-60960" y="-122614"/>
            <a:ext cx="3364075" cy="5187250"/>
            <a:chOff x="-78446" y="1"/>
            <a:chExt cx="3364075" cy="5187250"/>
          </a:xfrm>
        </p:grpSpPr>
        <p:pic>
          <p:nvPicPr>
            <p:cNvPr id="283" name="Google Shape;283;p28"/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539655" y="1113340"/>
              <a:ext cx="3981888" cy="2948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28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600537" y="1202811"/>
              <a:ext cx="2723513" cy="15106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28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1036776" y="2590637"/>
              <a:ext cx="3595978" cy="15106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28"/>
            <p:cNvPicPr preferRelativeResize="0"/>
            <p:nvPr/>
          </p:nvPicPr>
          <p:blipFill rotWithShape="1">
            <a:blip r:embed="rId3">
              <a:alphaModFix/>
            </a:blip>
            <a:srcRect l="5516" t="-5104" r="37551" b="30035"/>
            <a:stretch/>
          </p:blipFill>
          <p:spPr>
            <a:xfrm rot="5400000">
              <a:off x="251575" y="2465300"/>
              <a:ext cx="2399450" cy="2948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7" name="Google Shape;287;p28"/>
            <p:cNvGrpSpPr/>
            <p:nvPr/>
          </p:nvGrpSpPr>
          <p:grpSpPr>
            <a:xfrm rot="-5400000">
              <a:off x="-599782" y="2439476"/>
              <a:ext cx="3281550" cy="2127456"/>
              <a:chOff x="-8" y="0"/>
              <a:chExt cx="3281550" cy="2127456"/>
            </a:xfrm>
          </p:grpSpPr>
          <p:pic>
            <p:nvPicPr>
              <p:cNvPr id="288" name="Google Shape;288;p28"/>
              <p:cNvPicPr preferRelativeResize="0"/>
              <p:nvPr/>
            </p:nvPicPr>
            <p:blipFill rotWithShape="1">
              <a:blip r:embed="rId3">
                <a:alphaModFix/>
              </a:blip>
              <a:srcRect l="5517" t="-5104" b="30035"/>
              <a:stretch/>
            </p:blipFill>
            <p:spPr>
              <a:xfrm rot="10800000">
                <a:off x="408192" y="0"/>
                <a:ext cx="2873350" cy="2127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9" name="Google Shape;289;p28"/>
              <p:cNvPicPr preferRelativeResize="0"/>
              <p:nvPr/>
            </p:nvPicPr>
            <p:blipFill rotWithShape="1">
              <a:blip r:embed="rId4">
                <a:alphaModFix/>
              </a:blip>
              <a:srcRect l="11254" r="13011" b="50881"/>
              <a:stretch/>
            </p:blipFill>
            <p:spPr>
              <a:xfrm rot="10800000">
                <a:off x="1316242" y="20631"/>
                <a:ext cx="1965300" cy="1090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0" name="Google Shape;290;p28"/>
              <p:cNvPicPr preferRelativeResize="0"/>
              <p:nvPr/>
            </p:nvPicPr>
            <p:blipFill rotWithShape="1">
              <a:blip r:embed="rId3">
                <a:alphaModFix/>
              </a:blip>
              <a:srcRect t="4102" b="50813"/>
              <a:stretch/>
            </p:blipFill>
            <p:spPr>
              <a:xfrm rot="10800000">
                <a:off x="-8" y="20626"/>
                <a:ext cx="2594875" cy="1090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1" name="Google Shape;291;p28"/>
              <p:cNvPicPr preferRelativeResize="0"/>
              <p:nvPr/>
            </p:nvPicPr>
            <p:blipFill rotWithShape="1">
              <a:blip r:embed="rId3">
                <a:alphaModFix/>
              </a:blip>
              <a:srcRect l="5518" t="-5104" r="50852" b="30035"/>
              <a:stretch/>
            </p:blipFill>
            <p:spPr>
              <a:xfrm rot="10800000">
                <a:off x="408192" y="6"/>
                <a:ext cx="1326825" cy="2127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" name="Google Shape;292;p28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10800000">
                <a:off x="5" y="6"/>
                <a:ext cx="1651475" cy="762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3" name="Google Shape;293;p28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10800000">
                <a:off x="5" y="682393"/>
                <a:ext cx="1651475" cy="762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4" name="Google Shape;294;p28"/>
            <p:cNvPicPr preferRelativeResize="0"/>
            <p:nvPr/>
          </p:nvPicPr>
          <p:blipFill rotWithShape="1">
            <a:blip r:embed="rId3">
              <a:alphaModFix/>
            </a:blip>
            <a:srcRect l="35435" t="1038" r="-10067" b="47015"/>
            <a:stretch/>
          </p:blipFill>
          <p:spPr>
            <a:xfrm rot="5400000">
              <a:off x="-990033" y="911588"/>
              <a:ext cx="5187250" cy="3364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28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280950" y="996475"/>
              <a:ext cx="959650" cy="44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8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638593" y="2163864"/>
              <a:ext cx="2288614" cy="1056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28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81573" y="3081635"/>
              <a:ext cx="1611750" cy="894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>
          <a:extLst>
            <a:ext uri="{FF2B5EF4-FFF2-40B4-BE49-F238E27FC236}">
              <a16:creationId xmlns:a16="http://schemas.microsoft.com/office/drawing/2014/main" id="{26E4BB33-A2E1-36AF-D3FF-BB82D422A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">
            <a:extLst>
              <a:ext uri="{FF2B5EF4-FFF2-40B4-BE49-F238E27FC236}">
                <a16:creationId xmlns:a16="http://schemas.microsoft.com/office/drawing/2014/main" id="{A18831DF-B295-BA66-4967-A49A82C82B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75460" y="1676400"/>
            <a:ext cx="2621280" cy="26746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Graphical Analysis </a:t>
            </a:r>
            <a:br>
              <a:rPr lang="en-US" sz="3000" dirty="0"/>
            </a:br>
            <a:r>
              <a:rPr lang="en-US" sz="3000" dirty="0"/>
              <a:t>using Excel</a:t>
            </a:r>
            <a:endParaRPr sz="3000" dirty="0"/>
          </a:p>
        </p:txBody>
      </p:sp>
      <p:sp>
        <p:nvSpPr>
          <p:cNvPr id="380" name="Google Shape;380;p32">
            <a:extLst>
              <a:ext uri="{FF2B5EF4-FFF2-40B4-BE49-F238E27FC236}">
                <a16:creationId xmlns:a16="http://schemas.microsoft.com/office/drawing/2014/main" id="{FA1B592C-180D-EC65-6627-95A9D13E7CB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2000" y="792480"/>
            <a:ext cx="1214100" cy="10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52" name="Picture 8">
            <a:extLst>
              <a:ext uri="{FF2B5EF4-FFF2-40B4-BE49-F238E27FC236}">
                <a16:creationId xmlns:a16="http://schemas.microsoft.com/office/drawing/2014/main" id="{C2DA9EBF-175B-8BC3-E1F6-7EF0635D2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686" y="0"/>
            <a:ext cx="38061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704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1A771B-2296-DF32-BC8F-9F8C67C3F8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6" t="22481" r="31500" b="14264"/>
          <a:stretch/>
        </p:blipFill>
        <p:spPr>
          <a:xfrm>
            <a:off x="1007962" y="1154861"/>
            <a:ext cx="6734457" cy="36006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9893D7-DCB9-0656-BBAB-213F07FD7527}"/>
              </a:ext>
            </a:extLst>
          </p:cNvPr>
          <p:cNvSpPr txBox="1"/>
          <p:nvPr/>
        </p:nvSpPr>
        <p:spPr>
          <a:xfrm>
            <a:off x="1007962" y="466755"/>
            <a:ext cx="4575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u="sng" dirty="0">
                <a:solidFill>
                  <a:srgbClr val="002060"/>
                </a:solidFill>
                <a:latin typeface="Playfair Display"/>
                <a:sym typeface="Playfair Display"/>
              </a:rPr>
              <a:t>Graphical</a:t>
            </a:r>
            <a:r>
              <a:rPr lang="en-AE" sz="3200" u="sng" dirty="0">
                <a:solidFill>
                  <a:srgbClr val="002060"/>
                </a:solidFill>
                <a:latin typeface="Playfair Display"/>
                <a:sym typeface="Playfair Display"/>
              </a:rPr>
              <a:t> Analysis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9F6521BA-EA1D-B688-3070-536CB1F54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31">
            <a:extLst>
              <a:ext uri="{FF2B5EF4-FFF2-40B4-BE49-F238E27FC236}">
                <a16:creationId xmlns:a16="http://schemas.microsoft.com/office/drawing/2014/main" id="{E9C7753B-1102-7D29-B1B1-5D3477A88A02}"/>
              </a:ext>
            </a:extLst>
          </p:cNvPr>
          <p:cNvGrpSpPr/>
          <p:nvPr/>
        </p:nvGrpSpPr>
        <p:grpSpPr>
          <a:xfrm rot="5400000">
            <a:off x="1273230" y="-1374390"/>
            <a:ext cx="1541149" cy="4289929"/>
            <a:chOff x="-22726" y="-218155"/>
            <a:chExt cx="1929330" cy="5370467"/>
          </a:xfrm>
        </p:grpSpPr>
        <p:pic>
          <p:nvPicPr>
            <p:cNvPr id="332" name="Google Shape;332;p31">
              <a:extLst>
                <a:ext uri="{FF2B5EF4-FFF2-40B4-BE49-F238E27FC236}">
                  <a16:creationId xmlns:a16="http://schemas.microsoft.com/office/drawing/2014/main" id="{704119B0-7BFA-9649-2A7F-0F3506E0815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361014" y="877812"/>
              <a:ext cx="260592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31">
              <a:extLst>
                <a:ext uri="{FF2B5EF4-FFF2-40B4-BE49-F238E27FC236}">
                  <a16:creationId xmlns:a16="http://schemas.microsoft.com/office/drawing/2014/main" id="{A595CFD1-862B-6CAE-0812-2AB71B5F03F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487394" y="1982825"/>
              <a:ext cx="2190249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31">
              <a:extLst>
                <a:ext uri="{FF2B5EF4-FFF2-40B4-BE49-F238E27FC236}">
                  <a16:creationId xmlns:a16="http://schemas.microsoft.com/office/drawing/2014/main" id="{0DC4FA71-EA5E-4421-F1CE-416CD4B9823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838218" y="3098915"/>
              <a:ext cx="2891885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31">
              <a:extLst>
                <a:ext uri="{FF2B5EF4-FFF2-40B4-BE49-F238E27FC236}">
                  <a16:creationId xmlns:a16="http://schemas.microsoft.com/office/drawing/2014/main" id="{D1167CBC-2160-7385-6BDF-BBFD2DBFAA9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288575" y="3041699"/>
              <a:ext cx="2048200" cy="151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31">
              <a:extLst>
                <a:ext uri="{FF2B5EF4-FFF2-40B4-BE49-F238E27FC236}">
                  <a16:creationId xmlns:a16="http://schemas.microsoft.com/office/drawing/2014/main" id="{DCED2BEC-B1CC-62DA-5C0F-0FBA438774A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58012" y="2865168"/>
              <a:ext cx="1580494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31">
              <a:extLst>
                <a:ext uri="{FF2B5EF4-FFF2-40B4-BE49-F238E27FC236}">
                  <a16:creationId xmlns:a16="http://schemas.microsoft.com/office/drawing/2014/main" id="{AD84C762-AA37-E19C-7FBD-5073F23DEBD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611169" y="3670544"/>
              <a:ext cx="2086798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31">
              <a:extLst>
                <a:ext uri="{FF2B5EF4-FFF2-40B4-BE49-F238E27FC236}">
                  <a16:creationId xmlns:a16="http://schemas.microsoft.com/office/drawing/2014/main" id="{6F7BE9EA-D92D-C853-1FEE-EC5A3A47EFD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8" t="-5104" r="50852" b="30035"/>
            <a:stretch/>
          </p:blipFill>
          <p:spPr>
            <a:xfrm rot="5400000">
              <a:off x="299210" y="3435074"/>
              <a:ext cx="1067033" cy="1710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31">
              <a:extLst>
                <a:ext uri="{FF2B5EF4-FFF2-40B4-BE49-F238E27FC236}">
                  <a16:creationId xmlns:a16="http://schemas.microsoft.com/office/drawing/2014/main" id="{7D7A03FE-7F20-3C84-1DD8-568E69F1120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38010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31">
              <a:extLst>
                <a:ext uri="{FF2B5EF4-FFF2-40B4-BE49-F238E27FC236}">
                  <a16:creationId xmlns:a16="http://schemas.microsoft.com/office/drawing/2014/main" id="{16B49810-2901-B555-1458-89A5EF790E88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16866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31">
              <a:extLst>
                <a:ext uri="{FF2B5EF4-FFF2-40B4-BE49-F238E27FC236}">
                  <a16:creationId xmlns:a16="http://schemas.microsoft.com/office/drawing/2014/main" id="{58C07A46-9B3C-0F3D-FEE5-3A1788DAC59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5435" t="1038" r="12098" b="47015"/>
            <a:stretch/>
          </p:blipFill>
          <p:spPr>
            <a:xfrm rot="5400000">
              <a:off x="-212794" y="-28057"/>
              <a:ext cx="230949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31">
              <a:extLst>
                <a:ext uri="{FF2B5EF4-FFF2-40B4-BE49-F238E27FC236}">
                  <a16:creationId xmlns:a16="http://schemas.microsoft.com/office/drawing/2014/main" id="{F75A5AAF-3F06-5FFD-E7EB-AB96CCB0B63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230383" y="1816890"/>
              <a:ext cx="771750" cy="356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31">
              <a:extLst>
                <a:ext uri="{FF2B5EF4-FFF2-40B4-BE49-F238E27FC236}">
                  <a16:creationId xmlns:a16="http://schemas.microsoft.com/office/drawing/2014/main" id="{599DC520-3236-3868-71FF-C445B0867FF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517999" y="2755704"/>
              <a:ext cx="1840503" cy="849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31">
              <a:extLst>
                <a:ext uri="{FF2B5EF4-FFF2-40B4-BE49-F238E27FC236}">
                  <a16:creationId xmlns:a16="http://schemas.microsoft.com/office/drawing/2014/main" id="{0150EEBD-1F3D-A1BC-B096-C58C1E8D19C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11303" y="3493776"/>
              <a:ext cx="1296169" cy="7190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5" name="Google Shape;345;p31">
            <a:extLst>
              <a:ext uri="{FF2B5EF4-FFF2-40B4-BE49-F238E27FC236}">
                <a16:creationId xmlns:a16="http://schemas.microsoft.com/office/drawing/2014/main" id="{DE37F7C6-7786-897E-F409-A089ABA7341E}"/>
              </a:ext>
            </a:extLst>
          </p:cNvPr>
          <p:cNvGrpSpPr/>
          <p:nvPr/>
        </p:nvGrpSpPr>
        <p:grpSpPr>
          <a:xfrm rot="-5400000">
            <a:off x="6510233" y="2501761"/>
            <a:ext cx="1665020" cy="3618460"/>
            <a:chOff x="-22726" y="12"/>
            <a:chExt cx="2370810" cy="5152300"/>
          </a:xfrm>
        </p:grpSpPr>
        <p:pic>
          <p:nvPicPr>
            <p:cNvPr id="346" name="Google Shape;346;p31">
              <a:extLst>
                <a:ext uri="{FF2B5EF4-FFF2-40B4-BE49-F238E27FC236}">
                  <a16:creationId xmlns:a16="http://schemas.microsoft.com/office/drawing/2014/main" id="{06D2B197-E794-6FEB-E7B5-BDA613C4709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361014" y="877812"/>
              <a:ext cx="260592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31">
              <a:extLst>
                <a:ext uri="{FF2B5EF4-FFF2-40B4-BE49-F238E27FC236}">
                  <a16:creationId xmlns:a16="http://schemas.microsoft.com/office/drawing/2014/main" id="{C0927B3D-B523-4AA8-A20F-B10BF0382B6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487394" y="1982825"/>
              <a:ext cx="2190249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31">
              <a:extLst>
                <a:ext uri="{FF2B5EF4-FFF2-40B4-BE49-F238E27FC236}">
                  <a16:creationId xmlns:a16="http://schemas.microsoft.com/office/drawing/2014/main" id="{7E52667C-2851-B809-9435-0E187A2BF2D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838218" y="3098916"/>
              <a:ext cx="2891885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31">
              <a:extLst>
                <a:ext uri="{FF2B5EF4-FFF2-40B4-BE49-F238E27FC236}">
                  <a16:creationId xmlns:a16="http://schemas.microsoft.com/office/drawing/2014/main" id="{D65CFA8D-B713-BFCB-68FC-9AB4C827619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6" t="-5104" r="37551" b="30035"/>
            <a:stretch/>
          </p:blipFill>
          <p:spPr>
            <a:xfrm rot="5400000">
              <a:off x="197874" y="2998120"/>
              <a:ext cx="1929638" cy="2370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31">
              <a:extLst>
                <a:ext uri="{FF2B5EF4-FFF2-40B4-BE49-F238E27FC236}">
                  <a16:creationId xmlns:a16="http://schemas.microsoft.com/office/drawing/2014/main" id="{3244EF07-57DF-1ADA-D953-0805A39A6FF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288575" y="3041699"/>
              <a:ext cx="2048200" cy="151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31">
              <a:extLst>
                <a:ext uri="{FF2B5EF4-FFF2-40B4-BE49-F238E27FC236}">
                  <a16:creationId xmlns:a16="http://schemas.microsoft.com/office/drawing/2014/main" id="{9D0205FF-0D96-8248-4753-E32EC7F263E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58013" y="2865168"/>
              <a:ext cx="1580494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1">
              <a:extLst>
                <a:ext uri="{FF2B5EF4-FFF2-40B4-BE49-F238E27FC236}">
                  <a16:creationId xmlns:a16="http://schemas.microsoft.com/office/drawing/2014/main" id="{F5BB6889-C842-359A-F72B-8087755B477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611169" y="3670544"/>
              <a:ext cx="2086798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31">
              <a:extLst>
                <a:ext uri="{FF2B5EF4-FFF2-40B4-BE49-F238E27FC236}">
                  <a16:creationId xmlns:a16="http://schemas.microsoft.com/office/drawing/2014/main" id="{FF72DE64-5C49-E10E-70FC-5855ABE3639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8" t="-5104" r="50852" b="30035"/>
            <a:stretch/>
          </p:blipFill>
          <p:spPr>
            <a:xfrm rot="5400000">
              <a:off x="299210" y="3435075"/>
              <a:ext cx="1067033" cy="1710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31">
              <a:extLst>
                <a:ext uri="{FF2B5EF4-FFF2-40B4-BE49-F238E27FC236}">
                  <a16:creationId xmlns:a16="http://schemas.microsoft.com/office/drawing/2014/main" id="{2D66E264-B5CC-7AFB-B5FD-D0F01DE1FDA8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38010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31">
              <a:extLst>
                <a:ext uri="{FF2B5EF4-FFF2-40B4-BE49-F238E27FC236}">
                  <a16:creationId xmlns:a16="http://schemas.microsoft.com/office/drawing/2014/main" id="{A247F1DA-D752-EB26-A004-CEE5D35E7B8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16866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31">
              <a:extLst>
                <a:ext uri="{FF2B5EF4-FFF2-40B4-BE49-F238E27FC236}">
                  <a16:creationId xmlns:a16="http://schemas.microsoft.com/office/drawing/2014/main" id="{A0A2A737-E465-FEF6-F1BF-60499B4A614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558" t="1038" r="7837" b="47015"/>
            <a:stretch/>
          </p:blipFill>
          <p:spPr>
            <a:xfrm rot="5400000">
              <a:off x="-863858" y="841176"/>
              <a:ext cx="3611629" cy="192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31">
              <a:extLst>
                <a:ext uri="{FF2B5EF4-FFF2-40B4-BE49-F238E27FC236}">
                  <a16:creationId xmlns:a16="http://schemas.microsoft.com/office/drawing/2014/main" id="{F879FC04-0E47-8849-D660-45B71DD37A5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230383" y="1816890"/>
              <a:ext cx="771750" cy="3563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31">
              <a:extLst>
                <a:ext uri="{FF2B5EF4-FFF2-40B4-BE49-F238E27FC236}">
                  <a16:creationId xmlns:a16="http://schemas.microsoft.com/office/drawing/2014/main" id="{00270714-93B1-0020-4E8F-E00FA46B33A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517999" y="2755704"/>
              <a:ext cx="1840503" cy="849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31">
              <a:extLst>
                <a:ext uri="{FF2B5EF4-FFF2-40B4-BE49-F238E27FC236}">
                  <a16:creationId xmlns:a16="http://schemas.microsoft.com/office/drawing/2014/main" id="{3A2FAEC2-13ED-65A3-9C2C-EF0EC80A72D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11303" y="3493776"/>
              <a:ext cx="1296169" cy="7190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Google Shape;380;p32">
            <a:extLst>
              <a:ext uri="{FF2B5EF4-FFF2-40B4-BE49-F238E27FC236}">
                <a16:creationId xmlns:a16="http://schemas.microsoft.com/office/drawing/2014/main" id="{5B988A41-CE18-C0DF-AD73-1B0D45BD40BA}"/>
              </a:ext>
            </a:extLst>
          </p:cNvPr>
          <p:cNvSpPr txBox="1">
            <a:spLocks/>
          </p:cNvSpPr>
          <p:nvPr/>
        </p:nvSpPr>
        <p:spPr>
          <a:xfrm>
            <a:off x="3716769" y="1329028"/>
            <a:ext cx="1214100" cy="1016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6000"/>
              <a:buFont typeface="Playfair Display"/>
              <a:buNone/>
              <a:defRPr sz="60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</a:defRPr>
            </a:lvl1pPr>
            <a:lvl2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2pPr>
            <a:lvl3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3pPr>
            <a:lvl4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4pPr>
            <a:lvl5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5pPr>
            <a:lvl6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6pPr>
            <a:lvl7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7pPr>
            <a:lvl8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8pPr>
            <a:lvl9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7" name="Google Shape;379;p32">
            <a:extLst>
              <a:ext uri="{FF2B5EF4-FFF2-40B4-BE49-F238E27FC236}">
                <a16:creationId xmlns:a16="http://schemas.microsoft.com/office/drawing/2014/main" id="{646F91C5-DB5D-8AF3-8AB7-DB50070321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3555" y="2392760"/>
            <a:ext cx="2883600" cy="15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Data Base Setup And SQL Operation</a:t>
            </a:r>
            <a:endParaRPr sz="3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E967B94-09CD-9B86-AEB2-D5C3A05685D3}"/>
              </a:ext>
            </a:extLst>
          </p:cNvPr>
          <p:cNvSpPr/>
          <p:nvPr/>
        </p:nvSpPr>
        <p:spPr>
          <a:xfrm>
            <a:off x="140194" y="1209712"/>
            <a:ext cx="2619896" cy="36674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715928-A256-5862-1B6A-BC75708FA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16" y="1420866"/>
            <a:ext cx="2234252" cy="324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054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6"/>
          <p:cNvSpPr txBox="1">
            <a:spLocks noGrp="1"/>
          </p:cNvSpPr>
          <p:nvPr>
            <p:ph type="title"/>
          </p:nvPr>
        </p:nvSpPr>
        <p:spPr>
          <a:xfrm>
            <a:off x="258872" y="-44838"/>
            <a:ext cx="6670151" cy="5187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>
                <a:solidFill>
                  <a:schemeClr val="bg2"/>
                </a:solidFill>
              </a:rPr>
              <a:t>Data Base Setup And SQL Operation</a:t>
            </a:r>
            <a:endParaRPr sz="2400" u="sng" dirty="0">
              <a:solidFill>
                <a:schemeClr val="bg2"/>
              </a:solidFill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BA3B80-15CE-ED39-AE14-8CCA0E20F5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656" t="15271" r="57131" b="71448"/>
          <a:stretch/>
        </p:blipFill>
        <p:spPr>
          <a:xfrm>
            <a:off x="299394" y="854124"/>
            <a:ext cx="2488367" cy="74937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4A9E61-7F9A-52D6-D6A2-948B8488E0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3317" b="68088"/>
          <a:stretch/>
        </p:blipFill>
        <p:spPr>
          <a:xfrm>
            <a:off x="3617291" y="857020"/>
            <a:ext cx="1296649" cy="1456857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0F5707-F36A-7777-46F5-9BCF9F202B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27" t="8306" r="43116" b="62550"/>
          <a:stretch/>
        </p:blipFill>
        <p:spPr>
          <a:xfrm>
            <a:off x="5441483" y="854124"/>
            <a:ext cx="3299193" cy="1312031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897CEE-DB1D-8C1A-847C-D1FC69A49F7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896" t="8889" r="42714" b="17960"/>
          <a:stretch/>
        </p:blipFill>
        <p:spPr>
          <a:xfrm>
            <a:off x="6410012" y="2659522"/>
            <a:ext cx="2401602" cy="1903132"/>
          </a:xfrm>
          <a:prstGeom prst="rect">
            <a:avLst/>
          </a:prstGeom>
          <a:ln>
            <a:solidFill>
              <a:srgbClr val="002060"/>
            </a:solidFill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096C4D-12E0-B2B0-6601-88636E8B3BFD}"/>
              </a:ext>
            </a:extLst>
          </p:cNvPr>
          <p:cNvCxnSpPr>
            <a:cxnSpLocks/>
          </p:cNvCxnSpPr>
          <p:nvPr/>
        </p:nvCxnSpPr>
        <p:spPr>
          <a:xfrm>
            <a:off x="4943974" y="1319134"/>
            <a:ext cx="467475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24FFC1-7C8B-145C-AE2E-6E05F8B8E480}"/>
              </a:ext>
            </a:extLst>
          </p:cNvPr>
          <p:cNvCxnSpPr>
            <a:cxnSpLocks/>
          </p:cNvCxnSpPr>
          <p:nvPr/>
        </p:nvCxnSpPr>
        <p:spPr>
          <a:xfrm>
            <a:off x="2775485" y="1301645"/>
            <a:ext cx="836481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A1E3F6-8F56-D712-C9F0-0EA27B67DFBF}"/>
              </a:ext>
            </a:extLst>
          </p:cNvPr>
          <p:cNvCxnSpPr>
            <a:cxnSpLocks/>
          </p:cNvCxnSpPr>
          <p:nvPr/>
        </p:nvCxnSpPr>
        <p:spPr>
          <a:xfrm>
            <a:off x="7045980" y="2201628"/>
            <a:ext cx="0" cy="22449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8723EFA-AF9A-0D45-BC5D-54961848DA0B}"/>
              </a:ext>
            </a:extLst>
          </p:cNvPr>
          <p:cNvCxnSpPr>
            <a:cxnSpLocks/>
          </p:cNvCxnSpPr>
          <p:nvPr/>
        </p:nvCxnSpPr>
        <p:spPr>
          <a:xfrm flipH="1">
            <a:off x="1507786" y="3236803"/>
            <a:ext cx="276239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3BF2B5-F2C3-DEA0-1834-FD815D4DE5D5}"/>
              </a:ext>
            </a:extLst>
          </p:cNvPr>
          <p:cNvCxnSpPr>
            <a:cxnSpLocks/>
          </p:cNvCxnSpPr>
          <p:nvPr/>
        </p:nvCxnSpPr>
        <p:spPr>
          <a:xfrm flipH="1">
            <a:off x="3423083" y="3136090"/>
            <a:ext cx="394370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E83AA26-588F-44D6-AE98-3635422FFB56}"/>
              </a:ext>
            </a:extLst>
          </p:cNvPr>
          <p:cNvCxnSpPr>
            <a:cxnSpLocks/>
          </p:cNvCxnSpPr>
          <p:nvPr/>
        </p:nvCxnSpPr>
        <p:spPr>
          <a:xfrm flipH="1">
            <a:off x="6027763" y="3040505"/>
            <a:ext cx="382249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Picture 3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A92915-845A-9AEE-3E2A-7621D1B68CC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114" t="9060" r="43443" b="17668"/>
          <a:stretch/>
        </p:blipFill>
        <p:spPr>
          <a:xfrm>
            <a:off x="3817453" y="2659517"/>
            <a:ext cx="2183651" cy="1903137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3C1FEB-4E75-7939-385D-BD07D71913A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114" t="9060" r="59409" b="65756"/>
          <a:stretch/>
        </p:blipFill>
        <p:spPr>
          <a:xfrm>
            <a:off x="1806468" y="2659518"/>
            <a:ext cx="1602077" cy="190313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43" name="Picture 4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741D3E-7A0E-9459-0379-493D37BC6DC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4797" r="83654" b="27869"/>
          <a:stretch/>
        </p:blipFill>
        <p:spPr>
          <a:xfrm>
            <a:off x="299394" y="1910952"/>
            <a:ext cx="1178358" cy="2651702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49" name="Subtitle 48">
            <a:extLst>
              <a:ext uri="{FF2B5EF4-FFF2-40B4-BE49-F238E27FC236}">
                <a16:creationId xmlns:a16="http://schemas.microsoft.com/office/drawing/2014/main" id="{76602E9C-8A56-725A-996D-939552900A93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258872" y="507628"/>
            <a:ext cx="2488367" cy="282558"/>
          </a:xfrm>
        </p:spPr>
        <p:txBody>
          <a:bodyPr/>
          <a:lstStyle/>
          <a:p>
            <a:r>
              <a:rPr lang="en-AE" sz="1200" b="1" dirty="0">
                <a:solidFill>
                  <a:srgbClr val="002060"/>
                </a:solidFill>
              </a:rPr>
              <a:t>Data Base Creation</a:t>
            </a:r>
          </a:p>
        </p:txBody>
      </p:sp>
      <p:sp>
        <p:nvSpPr>
          <p:cNvPr id="51" name="Subtitle 48">
            <a:extLst>
              <a:ext uri="{FF2B5EF4-FFF2-40B4-BE49-F238E27FC236}">
                <a16:creationId xmlns:a16="http://schemas.microsoft.com/office/drawing/2014/main" id="{B6B8A17F-F2E3-CE1B-031D-BD6B13A10BC9}"/>
              </a:ext>
            </a:extLst>
          </p:cNvPr>
          <p:cNvSpPr txBox="1">
            <a:spLocks/>
          </p:cNvSpPr>
          <p:nvPr/>
        </p:nvSpPr>
        <p:spPr>
          <a:xfrm>
            <a:off x="3383656" y="510949"/>
            <a:ext cx="2488367" cy="282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AE" sz="1200" b="1" dirty="0">
                <a:solidFill>
                  <a:srgbClr val="002060"/>
                </a:solidFill>
              </a:rPr>
              <a:t>Data Base Created</a:t>
            </a:r>
          </a:p>
        </p:txBody>
      </p:sp>
      <p:sp>
        <p:nvSpPr>
          <p:cNvPr id="62" name="Subtitle 48">
            <a:extLst>
              <a:ext uri="{FF2B5EF4-FFF2-40B4-BE49-F238E27FC236}">
                <a16:creationId xmlns:a16="http://schemas.microsoft.com/office/drawing/2014/main" id="{4287177E-BDF1-9342-6F2C-9AF2BF0252EC}"/>
              </a:ext>
            </a:extLst>
          </p:cNvPr>
          <p:cNvSpPr txBox="1">
            <a:spLocks/>
          </p:cNvSpPr>
          <p:nvPr/>
        </p:nvSpPr>
        <p:spPr>
          <a:xfrm>
            <a:off x="5411449" y="495343"/>
            <a:ext cx="2488367" cy="282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AE" sz="1200" b="1" dirty="0">
                <a:solidFill>
                  <a:srgbClr val="002060"/>
                </a:solidFill>
              </a:rPr>
              <a:t>Importing Data Set</a:t>
            </a:r>
          </a:p>
        </p:txBody>
      </p:sp>
      <p:sp>
        <p:nvSpPr>
          <p:cNvPr id="63" name="Subtitle 48">
            <a:extLst>
              <a:ext uri="{FF2B5EF4-FFF2-40B4-BE49-F238E27FC236}">
                <a16:creationId xmlns:a16="http://schemas.microsoft.com/office/drawing/2014/main" id="{23B7FA20-AA90-8CA9-3929-1083F784E423}"/>
              </a:ext>
            </a:extLst>
          </p:cNvPr>
          <p:cNvSpPr txBox="1">
            <a:spLocks/>
          </p:cNvSpPr>
          <p:nvPr/>
        </p:nvSpPr>
        <p:spPr>
          <a:xfrm>
            <a:off x="6157815" y="2417844"/>
            <a:ext cx="2488367" cy="282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AE" sz="1200" b="1" dirty="0">
                <a:solidFill>
                  <a:srgbClr val="002060"/>
                </a:solidFill>
              </a:rPr>
              <a:t>Data Type Addition</a:t>
            </a:r>
          </a:p>
        </p:txBody>
      </p:sp>
      <p:sp>
        <p:nvSpPr>
          <p:cNvPr id="384" name="Subtitle 48">
            <a:extLst>
              <a:ext uri="{FF2B5EF4-FFF2-40B4-BE49-F238E27FC236}">
                <a16:creationId xmlns:a16="http://schemas.microsoft.com/office/drawing/2014/main" id="{148DA688-8679-0069-F1A4-CB1B3E71FB9E}"/>
              </a:ext>
            </a:extLst>
          </p:cNvPr>
          <p:cNvSpPr txBox="1">
            <a:spLocks/>
          </p:cNvSpPr>
          <p:nvPr/>
        </p:nvSpPr>
        <p:spPr>
          <a:xfrm>
            <a:off x="3576102" y="2409224"/>
            <a:ext cx="2488367" cy="282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AE" sz="1200" b="1" dirty="0">
                <a:solidFill>
                  <a:srgbClr val="002060"/>
                </a:solidFill>
              </a:rPr>
              <a:t>Data Set Loading Process</a:t>
            </a:r>
          </a:p>
        </p:txBody>
      </p:sp>
      <p:sp>
        <p:nvSpPr>
          <p:cNvPr id="385" name="Subtitle 48">
            <a:extLst>
              <a:ext uri="{FF2B5EF4-FFF2-40B4-BE49-F238E27FC236}">
                <a16:creationId xmlns:a16="http://schemas.microsoft.com/office/drawing/2014/main" id="{6BA296A0-EE46-747C-B974-5254393DDC02}"/>
              </a:ext>
            </a:extLst>
          </p:cNvPr>
          <p:cNvSpPr txBox="1">
            <a:spLocks/>
          </p:cNvSpPr>
          <p:nvPr/>
        </p:nvSpPr>
        <p:spPr>
          <a:xfrm>
            <a:off x="1609551" y="2357670"/>
            <a:ext cx="2488367" cy="282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AE" sz="1200" b="1" dirty="0">
                <a:solidFill>
                  <a:srgbClr val="002060"/>
                </a:solidFill>
              </a:rPr>
              <a:t>Data Set Loaded</a:t>
            </a:r>
          </a:p>
        </p:txBody>
      </p:sp>
      <p:sp>
        <p:nvSpPr>
          <p:cNvPr id="386" name="Subtitle 48">
            <a:extLst>
              <a:ext uri="{FF2B5EF4-FFF2-40B4-BE49-F238E27FC236}">
                <a16:creationId xmlns:a16="http://schemas.microsoft.com/office/drawing/2014/main" id="{2E222613-969B-252F-B3DD-FBB0BB325ADC}"/>
              </a:ext>
            </a:extLst>
          </p:cNvPr>
          <p:cNvSpPr txBox="1">
            <a:spLocks/>
          </p:cNvSpPr>
          <p:nvPr/>
        </p:nvSpPr>
        <p:spPr>
          <a:xfrm>
            <a:off x="87534" y="4580378"/>
            <a:ext cx="1602077" cy="507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AE" sz="1200" b="1" dirty="0">
                <a:solidFill>
                  <a:srgbClr val="002060"/>
                </a:solidFill>
              </a:rPr>
              <a:t>Showing in Data Base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>
          <a:extLst>
            <a:ext uri="{FF2B5EF4-FFF2-40B4-BE49-F238E27FC236}">
              <a16:creationId xmlns:a16="http://schemas.microsoft.com/office/drawing/2014/main" id="{2081955F-1DA7-D51E-46BF-24F7A38AF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19C2B4-9F9A-0FE5-A557-5753EA5575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60" t="43018" r="12531" b="9562"/>
          <a:stretch/>
        </p:blipFill>
        <p:spPr>
          <a:xfrm>
            <a:off x="4003502" y="868648"/>
            <a:ext cx="4467248" cy="16064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EEAD67-A3D7-11AD-052A-06C3F6DC5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78" t="35993" r="64254" b="58324"/>
          <a:stretch/>
        </p:blipFill>
        <p:spPr>
          <a:xfrm>
            <a:off x="916663" y="1477699"/>
            <a:ext cx="2269679" cy="29230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9CCD7C-078D-9736-5195-45CF13A0CAEB}"/>
              </a:ext>
            </a:extLst>
          </p:cNvPr>
          <p:cNvCxnSpPr>
            <a:cxnSpLocks/>
          </p:cNvCxnSpPr>
          <p:nvPr/>
        </p:nvCxnSpPr>
        <p:spPr>
          <a:xfrm>
            <a:off x="3186342" y="1623853"/>
            <a:ext cx="823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7D0756-702F-E3C7-752E-4B7BD98998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144" t="26955" r="46355" b="61822"/>
          <a:stretch/>
        </p:blipFill>
        <p:spPr>
          <a:xfrm>
            <a:off x="916664" y="2699638"/>
            <a:ext cx="2255653" cy="57725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CE3F84-C0E6-0969-C93D-A66E929E0F50}"/>
              </a:ext>
            </a:extLst>
          </p:cNvPr>
          <p:cNvCxnSpPr>
            <a:cxnSpLocks/>
          </p:cNvCxnSpPr>
          <p:nvPr/>
        </p:nvCxnSpPr>
        <p:spPr>
          <a:xfrm>
            <a:off x="3172317" y="2990588"/>
            <a:ext cx="823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54AC28-8DAD-8D83-19CE-827AF7154E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557" t="42497" r="39443" b="43368"/>
          <a:stretch/>
        </p:blipFill>
        <p:spPr>
          <a:xfrm>
            <a:off x="4003502" y="2618110"/>
            <a:ext cx="4467248" cy="7270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C26CAF-8DC4-C105-3672-13756A0BE5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549" t="24249" r="40751" b="63133"/>
          <a:stretch/>
        </p:blipFill>
        <p:spPr>
          <a:xfrm>
            <a:off x="916665" y="3452281"/>
            <a:ext cx="2255653" cy="649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96F2F5-DFD7-B36D-52E6-B2F65C1C7BC0}"/>
              </a:ext>
            </a:extLst>
          </p:cNvPr>
          <p:cNvCxnSpPr/>
          <p:nvPr/>
        </p:nvCxnSpPr>
        <p:spPr>
          <a:xfrm>
            <a:off x="3186342" y="3780991"/>
            <a:ext cx="82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0DDE17-7AA6-B275-CA30-F8E27E31A7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157" t="40218" r="40694" b="45647"/>
          <a:stretch/>
        </p:blipFill>
        <p:spPr>
          <a:xfrm>
            <a:off x="4022705" y="3503404"/>
            <a:ext cx="4467248" cy="5978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1BCE5C-B95E-2951-6140-150B95726E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062" t="24765" r="45901" b="63775"/>
          <a:stretch/>
        </p:blipFill>
        <p:spPr>
          <a:xfrm>
            <a:off x="916666" y="4259552"/>
            <a:ext cx="2255652" cy="5894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F75E3C-08CA-15EC-5BA4-7E84B7D90AA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135" t="41279" r="47346" b="46232"/>
          <a:stretch/>
        </p:blipFill>
        <p:spPr>
          <a:xfrm>
            <a:off x="4009870" y="4259552"/>
            <a:ext cx="4492919" cy="58353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0910EE-CEF3-A275-2EFC-0BE0A95339BD}"/>
              </a:ext>
            </a:extLst>
          </p:cNvPr>
          <p:cNvCxnSpPr/>
          <p:nvPr/>
        </p:nvCxnSpPr>
        <p:spPr>
          <a:xfrm>
            <a:off x="3175502" y="4551321"/>
            <a:ext cx="82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919CA78-3AE1-5439-E4C6-752082E125DC}"/>
              </a:ext>
            </a:extLst>
          </p:cNvPr>
          <p:cNvSpPr txBox="1"/>
          <p:nvPr/>
        </p:nvSpPr>
        <p:spPr>
          <a:xfrm>
            <a:off x="3995845" y="470621"/>
            <a:ext cx="2037695" cy="30777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/>
            </a:lvl1pPr>
          </a:lstStyle>
          <a:p>
            <a:r>
              <a:rPr lang="en-AE"/>
              <a:t>SQL Out Comes</a:t>
            </a:r>
            <a:endParaRPr lang="en-A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640CB7-1787-FB19-4EB7-E84234180326}"/>
              </a:ext>
            </a:extLst>
          </p:cNvPr>
          <p:cNvSpPr txBox="1"/>
          <p:nvPr/>
        </p:nvSpPr>
        <p:spPr>
          <a:xfrm>
            <a:off x="916663" y="470621"/>
            <a:ext cx="1804052" cy="30777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E" dirty="0"/>
              <a:t>SQL Queries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490C59-C1CB-2F56-4317-3975C255D126}"/>
              </a:ext>
            </a:extLst>
          </p:cNvPr>
          <p:cNvSpPr txBox="1"/>
          <p:nvPr/>
        </p:nvSpPr>
        <p:spPr>
          <a:xfrm>
            <a:off x="110932" y="2938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u="sng" dirty="0">
                <a:solidFill>
                  <a:schemeClr val="bg2"/>
                </a:solidFill>
                <a:latin typeface="Playfair Display"/>
                <a:sym typeface="Playfair Display"/>
              </a:rPr>
              <a:t>Running Queries In SQL</a:t>
            </a:r>
            <a:endParaRPr lang="en-AE" sz="2400" u="sng" dirty="0">
              <a:solidFill>
                <a:schemeClr val="bg2"/>
              </a:solidFill>
              <a:latin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868621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>
          <a:extLst>
            <a:ext uri="{FF2B5EF4-FFF2-40B4-BE49-F238E27FC236}">
              <a16:creationId xmlns:a16="http://schemas.microsoft.com/office/drawing/2014/main" id="{65CFB2F6-6E6E-7708-2BFA-45BDF6AFE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Beveled 1">
            <a:extLst>
              <a:ext uri="{FF2B5EF4-FFF2-40B4-BE49-F238E27FC236}">
                <a16:creationId xmlns:a16="http://schemas.microsoft.com/office/drawing/2014/main" id="{D5581368-2157-87EA-B553-A2D07F516CFC}"/>
              </a:ext>
            </a:extLst>
          </p:cNvPr>
          <p:cNvSpPr/>
          <p:nvPr/>
        </p:nvSpPr>
        <p:spPr>
          <a:xfrm>
            <a:off x="764499" y="623029"/>
            <a:ext cx="2938072" cy="3897442"/>
          </a:xfrm>
          <a:prstGeom prst="beve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" name="Google Shape;380;p32">
            <a:extLst>
              <a:ext uri="{FF2B5EF4-FFF2-40B4-BE49-F238E27FC236}">
                <a16:creationId xmlns:a16="http://schemas.microsoft.com/office/drawing/2014/main" id="{91A75370-1933-4039-523C-9265EF9B46B4}"/>
              </a:ext>
            </a:extLst>
          </p:cNvPr>
          <p:cNvSpPr txBox="1">
            <a:spLocks/>
          </p:cNvSpPr>
          <p:nvPr/>
        </p:nvSpPr>
        <p:spPr>
          <a:xfrm>
            <a:off x="4572000" y="1005084"/>
            <a:ext cx="1214100" cy="1016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6000"/>
              <a:buFont typeface="Playfair Display"/>
              <a:buNone/>
              <a:defRPr sz="60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</a:defRPr>
            </a:lvl1pPr>
            <a:lvl2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2pPr>
            <a:lvl3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3pPr>
            <a:lvl4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4pPr>
            <a:lvl5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5pPr>
            <a:lvl6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6pPr>
            <a:lvl7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7pPr>
            <a:lvl8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8pPr>
            <a:lvl9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4" name="Google Shape;379;p32">
            <a:extLst>
              <a:ext uri="{FF2B5EF4-FFF2-40B4-BE49-F238E27FC236}">
                <a16:creationId xmlns:a16="http://schemas.microsoft.com/office/drawing/2014/main" id="{F9CA4063-80D3-4414-B61F-18B9B54F8A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99699" y="2446019"/>
            <a:ext cx="3609979" cy="1788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Data Import</a:t>
            </a:r>
            <a:br>
              <a:rPr lang="en-US" sz="3000" dirty="0"/>
            </a:br>
            <a:r>
              <a:rPr lang="en-US" sz="3000" dirty="0"/>
              <a:t>To Power Bi</a:t>
            </a:r>
            <a:br>
              <a:rPr lang="en-US" sz="3000" dirty="0"/>
            </a:br>
            <a:r>
              <a:rPr lang="en-US" dirty="0"/>
              <a:t>From </a:t>
            </a:r>
            <a:r>
              <a:rPr lang="en-US" sz="3000" dirty="0"/>
              <a:t>SQL</a:t>
            </a:r>
            <a:br>
              <a:rPr lang="en-US" dirty="0"/>
            </a:br>
            <a:r>
              <a:rPr lang="en-US" sz="3000" dirty="0"/>
              <a:t>Data Base</a:t>
            </a:r>
            <a:endParaRPr sz="3000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91CE73F2-9CE2-A389-82E0-ADEF44AC5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87" y="992331"/>
            <a:ext cx="2199095" cy="315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764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95C227-3DEC-61E7-2435-D6F8D8B7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229" t="30455" r="26394" b="34281"/>
          <a:stretch/>
        </p:blipFill>
        <p:spPr>
          <a:xfrm>
            <a:off x="5501390" y="669560"/>
            <a:ext cx="2353456" cy="15289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1D6CBA-47D2-C81A-D27A-C440FCFA7D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705" t="8744" r="27705" b="14900"/>
          <a:stretch/>
        </p:blipFill>
        <p:spPr>
          <a:xfrm>
            <a:off x="1146748" y="669560"/>
            <a:ext cx="4024858" cy="16743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44E91D-2EFD-1283-817E-F23AE5198E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393" t="7578" r="21721" b="12567"/>
          <a:stretch/>
        </p:blipFill>
        <p:spPr>
          <a:xfrm>
            <a:off x="1146748" y="2571749"/>
            <a:ext cx="6708098" cy="227007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F8E6CB-EA1D-1095-17A5-AE20C7DE9B30}"/>
              </a:ext>
            </a:extLst>
          </p:cNvPr>
          <p:cNvCxnSpPr/>
          <p:nvPr/>
        </p:nvCxnSpPr>
        <p:spPr>
          <a:xfrm>
            <a:off x="5171606" y="1341621"/>
            <a:ext cx="239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1BEF78-9E7D-7022-0889-C498FB369A86}"/>
              </a:ext>
            </a:extLst>
          </p:cNvPr>
          <p:cNvCxnSpPr>
            <a:cxnSpLocks/>
          </p:cNvCxnSpPr>
          <p:nvPr/>
        </p:nvCxnSpPr>
        <p:spPr>
          <a:xfrm>
            <a:off x="6200931" y="2198556"/>
            <a:ext cx="0" cy="290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AB00E5-9828-48DB-EA1F-CDBFF5AD7840}"/>
              </a:ext>
            </a:extLst>
          </p:cNvPr>
          <p:cNvSpPr txBox="1"/>
          <p:nvPr/>
        </p:nvSpPr>
        <p:spPr>
          <a:xfrm>
            <a:off x="1146748" y="86775"/>
            <a:ext cx="6708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400" dirty="0">
                <a:solidFill>
                  <a:schemeClr val="dk1"/>
                </a:solidFill>
                <a:latin typeface="Playfair Display"/>
              </a:rPr>
              <a:t>Data Import to Power Bi From SQL Data Base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>
          <a:extLst>
            <a:ext uri="{FF2B5EF4-FFF2-40B4-BE49-F238E27FC236}">
              <a16:creationId xmlns:a16="http://schemas.microsoft.com/office/drawing/2014/main" id="{9DA28D65-1AC2-8E40-A339-B5FC9158C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>
            <a:extLst>
              <a:ext uri="{FF2B5EF4-FFF2-40B4-BE49-F238E27FC236}">
                <a16:creationId xmlns:a16="http://schemas.microsoft.com/office/drawing/2014/main" id="{AF1A3D0A-9A05-E977-599B-7CF8321A9D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4446" y="1015587"/>
            <a:ext cx="6784126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E" u="sng" dirty="0">
                <a:solidFill>
                  <a:schemeClr val="bg2"/>
                </a:solidFill>
              </a:rPr>
              <a:t>Data Importing Steps</a:t>
            </a:r>
            <a:endParaRPr u="sng" dirty="0">
              <a:solidFill>
                <a:schemeClr val="bg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81B9A0-DB29-4DBA-12DB-DDC290AC4688}"/>
              </a:ext>
            </a:extLst>
          </p:cNvPr>
          <p:cNvSpPr txBox="1"/>
          <p:nvPr/>
        </p:nvSpPr>
        <p:spPr>
          <a:xfrm>
            <a:off x="994446" y="1633533"/>
            <a:ext cx="5292999" cy="19543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E" sz="1100" dirty="0">
                <a:solidFill>
                  <a:schemeClr val="bg2"/>
                </a:solidFill>
              </a:rPr>
              <a:t>Opened Power Bi and navigate to home tab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E" sz="1100" dirty="0">
                <a:solidFill>
                  <a:schemeClr val="bg2"/>
                </a:solidFill>
              </a:rPr>
              <a:t>Clicked on “Get Data” and selected “My SQL Data Base” from the list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E" sz="1100" dirty="0">
                <a:solidFill>
                  <a:schemeClr val="bg2"/>
                </a:solidFill>
              </a:rPr>
              <a:t>Entered the server address as “localhost:3306”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E" sz="1100" dirty="0">
                <a:solidFill>
                  <a:schemeClr val="bg2"/>
                </a:solidFill>
              </a:rPr>
              <a:t>Entered the data base name as “Capstone_Project”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E" sz="1100" dirty="0">
                <a:solidFill>
                  <a:schemeClr val="bg2"/>
                </a:solidFill>
              </a:rPr>
              <a:t>Clicked OK button and chooses required table “wcfinancial_data” for transfer file to power query editor page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E" sz="1100" dirty="0">
                <a:solidFill>
                  <a:schemeClr val="bg2"/>
                </a:solidFill>
              </a:rPr>
              <a:t>Made necessary changes for data visualisation purpose.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E" sz="1100" dirty="0">
                <a:solidFill>
                  <a:schemeClr val="bg2"/>
                </a:solidFill>
              </a:rPr>
              <a:t>Loaded the data into Power Bi dashboard and Performed the necessary visualisation process.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AE" sz="1100" dirty="0">
              <a:solidFill>
                <a:schemeClr val="bg2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AE" sz="11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636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1A36E0BF-4F29-B6E7-F765-C28D8692E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31">
            <a:extLst>
              <a:ext uri="{FF2B5EF4-FFF2-40B4-BE49-F238E27FC236}">
                <a16:creationId xmlns:a16="http://schemas.microsoft.com/office/drawing/2014/main" id="{FD752919-8C43-60C1-F563-39F6D511B76F}"/>
              </a:ext>
            </a:extLst>
          </p:cNvPr>
          <p:cNvGrpSpPr/>
          <p:nvPr/>
        </p:nvGrpSpPr>
        <p:grpSpPr>
          <a:xfrm rot="5400000">
            <a:off x="1273230" y="-1374390"/>
            <a:ext cx="1541149" cy="4289929"/>
            <a:chOff x="-22726" y="-218155"/>
            <a:chExt cx="1929330" cy="5370467"/>
          </a:xfrm>
        </p:grpSpPr>
        <p:pic>
          <p:nvPicPr>
            <p:cNvPr id="332" name="Google Shape;332;p31">
              <a:extLst>
                <a:ext uri="{FF2B5EF4-FFF2-40B4-BE49-F238E27FC236}">
                  <a16:creationId xmlns:a16="http://schemas.microsoft.com/office/drawing/2014/main" id="{9B796B41-1C1F-620D-6F43-E0CC6A4AAEB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361014" y="877812"/>
              <a:ext cx="260592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31">
              <a:extLst>
                <a:ext uri="{FF2B5EF4-FFF2-40B4-BE49-F238E27FC236}">
                  <a16:creationId xmlns:a16="http://schemas.microsoft.com/office/drawing/2014/main" id="{F0EA7A2A-05E8-C5C9-74DF-FDE641F26B7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487394" y="1982825"/>
              <a:ext cx="2190249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31">
              <a:extLst>
                <a:ext uri="{FF2B5EF4-FFF2-40B4-BE49-F238E27FC236}">
                  <a16:creationId xmlns:a16="http://schemas.microsoft.com/office/drawing/2014/main" id="{AFF96812-7C45-DF1C-AD04-90424C7B374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838218" y="3098915"/>
              <a:ext cx="2891885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31">
              <a:extLst>
                <a:ext uri="{FF2B5EF4-FFF2-40B4-BE49-F238E27FC236}">
                  <a16:creationId xmlns:a16="http://schemas.microsoft.com/office/drawing/2014/main" id="{B8DD6827-C5D1-BF97-6478-C088C152E49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288575" y="3041699"/>
              <a:ext cx="2048200" cy="151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31">
              <a:extLst>
                <a:ext uri="{FF2B5EF4-FFF2-40B4-BE49-F238E27FC236}">
                  <a16:creationId xmlns:a16="http://schemas.microsoft.com/office/drawing/2014/main" id="{19A5F5E9-3716-1361-B6CF-B111080AA15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58012" y="2865168"/>
              <a:ext cx="1580494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31">
              <a:extLst>
                <a:ext uri="{FF2B5EF4-FFF2-40B4-BE49-F238E27FC236}">
                  <a16:creationId xmlns:a16="http://schemas.microsoft.com/office/drawing/2014/main" id="{A3B7F048-3006-2511-A21B-6FB0089006D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611169" y="3670544"/>
              <a:ext cx="2086798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31">
              <a:extLst>
                <a:ext uri="{FF2B5EF4-FFF2-40B4-BE49-F238E27FC236}">
                  <a16:creationId xmlns:a16="http://schemas.microsoft.com/office/drawing/2014/main" id="{55C530B6-D9D8-4AD5-98D0-8194E6459D1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8" t="-5104" r="50852" b="30035"/>
            <a:stretch/>
          </p:blipFill>
          <p:spPr>
            <a:xfrm rot="5400000">
              <a:off x="299210" y="3435074"/>
              <a:ext cx="1067033" cy="1710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31">
              <a:extLst>
                <a:ext uri="{FF2B5EF4-FFF2-40B4-BE49-F238E27FC236}">
                  <a16:creationId xmlns:a16="http://schemas.microsoft.com/office/drawing/2014/main" id="{D1765414-AB31-0965-8C54-F024AEC08626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38010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31">
              <a:extLst>
                <a:ext uri="{FF2B5EF4-FFF2-40B4-BE49-F238E27FC236}">
                  <a16:creationId xmlns:a16="http://schemas.microsoft.com/office/drawing/2014/main" id="{6C4EDE55-4164-B004-CD9E-2B3EC06F521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16866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31">
              <a:extLst>
                <a:ext uri="{FF2B5EF4-FFF2-40B4-BE49-F238E27FC236}">
                  <a16:creationId xmlns:a16="http://schemas.microsoft.com/office/drawing/2014/main" id="{B9A13CA4-8B6B-9CCF-5D64-0493D1D4FC2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5435" t="1038" r="12098" b="47015"/>
            <a:stretch/>
          </p:blipFill>
          <p:spPr>
            <a:xfrm rot="5400000">
              <a:off x="-212794" y="-28057"/>
              <a:ext cx="230949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31">
              <a:extLst>
                <a:ext uri="{FF2B5EF4-FFF2-40B4-BE49-F238E27FC236}">
                  <a16:creationId xmlns:a16="http://schemas.microsoft.com/office/drawing/2014/main" id="{E19BF9AD-28DB-3D59-F563-F5063989551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230383" y="1816890"/>
              <a:ext cx="771750" cy="356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31">
              <a:extLst>
                <a:ext uri="{FF2B5EF4-FFF2-40B4-BE49-F238E27FC236}">
                  <a16:creationId xmlns:a16="http://schemas.microsoft.com/office/drawing/2014/main" id="{0EAC0BCD-6739-45CC-49AB-8B8C870888D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517999" y="2755704"/>
              <a:ext cx="1840503" cy="849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31">
              <a:extLst>
                <a:ext uri="{FF2B5EF4-FFF2-40B4-BE49-F238E27FC236}">
                  <a16:creationId xmlns:a16="http://schemas.microsoft.com/office/drawing/2014/main" id="{B53EC9AC-FFF8-AB85-F5A3-045D0F6861D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11303" y="3493776"/>
              <a:ext cx="1296169" cy="7190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5" name="Google Shape;345;p31">
            <a:extLst>
              <a:ext uri="{FF2B5EF4-FFF2-40B4-BE49-F238E27FC236}">
                <a16:creationId xmlns:a16="http://schemas.microsoft.com/office/drawing/2014/main" id="{A26C117E-8B38-DB00-18A5-F22C6E90E293}"/>
              </a:ext>
            </a:extLst>
          </p:cNvPr>
          <p:cNvGrpSpPr/>
          <p:nvPr/>
        </p:nvGrpSpPr>
        <p:grpSpPr>
          <a:xfrm rot="-5400000">
            <a:off x="6510233" y="2501761"/>
            <a:ext cx="1665020" cy="3618460"/>
            <a:chOff x="-22726" y="12"/>
            <a:chExt cx="2370810" cy="5152300"/>
          </a:xfrm>
        </p:grpSpPr>
        <p:pic>
          <p:nvPicPr>
            <p:cNvPr id="346" name="Google Shape;346;p31">
              <a:extLst>
                <a:ext uri="{FF2B5EF4-FFF2-40B4-BE49-F238E27FC236}">
                  <a16:creationId xmlns:a16="http://schemas.microsoft.com/office/drawing/2014/main" id="{4642758D-F7C5-22A1-6109-103AC0C5295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361014" y="877812"/>
              <a:ext cx="260592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31">
              <a:extLst>
                <a:ext uri="{FF2B5EF4-FFF2-40B4-BE49-F238E27FC236}">
                  <a16:creationId xmlns:a16="http://schemas.microsoft.com/office/drawing/2014/main" id="{EA87B7E6-E47C-7AF7-C2EC-EFADA35A430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487394" y="1982825"/>
              <a:ext cx="2190249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31">
              <a:extLst>
                <a:ext uri="{FF2B5EF4-FFF2-40B4-BE49-F238E27FC236}">
                  <a16:creationId xmlns:a16="http://schemas.microsoft.com/office/drawing/2014/main" id="{49984FA0-0096-9428-D0A0-8648DCA385D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838218" y="3098916"/>
              <a:ext cx="2891885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31">
              <a:extLst>
                <a:ext uri="{FF2B5EF4-FFF2-40B4-BE49-F238E27FC236}">
                  <a16:creationId xmlns:a16="http://schemas.microsoft.com/office/drawing/2014/main" id="{A017C707-83B7-B3D4-F57E-A8774AD07F7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6" t="-5104" r="37551" b="30035"/>
            <a:stretch/>
          </p:blipFill>
          <p:spPr>
            <a:xfrm rot="5400000">
              <a:off x="197874" y="2998120"/>
              <a:ext cx="1929638" cy="2370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31">
              <a:extLst>
                <a:ext uri="{FF2B5EF4-FFF2-40B4-BE49-F238E27FC236}">
                  <a16:creationId xmlns:a16="http://schemas.microsoft.com/office/drawing/2014/main" id="{62F3401B-5AC2-1835-F930-AE9F5553D6E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288575" y="3041699"/>
              <a:ext cx="2048200" cy="151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31">
              <a:extLst>
                <a:ext uri="{FF2B5EF4-FFF2-40B4-BE49-F238E27FC236}">
                  <a16:creationId xmlns:a16="http://schemas.microsoft.com/office/drawing/2014/main" id="{15341AB9-FF14-68FA-5A5D-0F8903BF4A6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58013" y="2865168"/>
              <a:ext cx="1580494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1">
              <a:extLst>
                <a:ext uri="{FF2B5EF4-FFF2-40B4-BE49-F238E27FC236}">
                  <a16:creationId xmlns:a16="http://schemas.microsoft.com/office/drawing/2014/main" id="{01DA0108-B292-760E-FC7C-0C32FDF14F0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611169" y="3670544"/>
              <a:ext cx="2086798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31">
              <a:extLst>
                <a:ext uri="{FF2B5EF4-FFF2-40B4-BE49-F238E27FC236}">
                  <a16:creationId xmlns:a16="http://schemas.microsoft.com/office/drawing/2014/main" id="{0ABA8664-FC5D-CBDB-23A5-427A1173CE7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8" t="-5104" r="50852" b="30035"/>
            <a:stretch/>
          </p:blipFill>
          <p:spPr>
            <a:xfrm rot="5400000">
              <a:off x="299210" y="3435075"/>
              <a:ext cx="1067033" cy="1710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31">
              <a:extLst>
                <a:ext uri="{FF2B5EF4-FFF2-40B4-BE49-F238E27FC236}">
                  <a16:creationId xmlns:a16="http://schemas.microsoft.com/office/drawing/2014/main" id="{C1E6D1F3-313A-64C4-2B5A-EB1938EED22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38010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31">
              <a:extLst>
                <a:ext uri="{FF2B5EF4-FFF2-40B4-BE49-F238E27FC236}">
                  <a16:creationId xmlns:a16="http://schemas.microsoft.com/office/drawing/2014/main" id="{2E81E5F0-B45C-77E1-A6F5-BE3708B28CC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16866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31">
              <a:extLst>
                <a:ext uri="{FF2B5EF4-FFF2-40B4-BE49-F238E27FC236}">
                  <a16:creationId xmlns:a16="http://schemas.microsoft.com/office/drawing/2014/main" id="{D3C20429-EFD1-F4A1-A91C-3CD145052D1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558" t="1038" r="7837" b="47015"/>
            <a:stretch/>
          </p:blipFill>
          <p:spPr>
            <a:xfrm rot="5400000">
              <a:off x="-863858" y="841176"/>
              <a:ext cx="3611629" cy="192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31">
              <a:extLst>
                <a:ext uri="{FF2B5EF4-FFF2-40B4-BE49-F238E27FC236}">
                  <a16:creationId xmlns:a16="http://schemas.microsoft.com/office/drawing/2014/main" id="{3F6F6BC4-5267-3F48-59F4-592AFAC1824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230383" y="1816890"/>
              <a:ext cx="771750" cy="3563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31">
              <a:extLst>
                <a:ext uri="{FF2B5EF4-FFF2-40B4-BE49-F238E27FC236}">
                  <a16:creationId xmlns:a16="http://schemas.microsoft.com/office/drawing/2014/main" id="{13721F8A-38E2-1F3C-059D-6002465171F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517999" y="2755704"/>
              <a:ext cx="1840503" cy="849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31">
              <a:extLst>
                <a:ext uri="{FF2B5EF4-FFF2-40B4-BE49-F238E27FC236}">
                  <a16:creationId xmlns:a16="http://schemas.microsoft.com/office/drawing/2014/main" id="{3F708CA2-5006-4852-D356-FA300DD58AB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11303" y="3493776"/>
              <a:ext cx="1296169" cy="7190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Google Shape;380;p32">
            <a:extLst>
              <a:ext uri="{FF2B5EF4-FFF2-40B4-BE49-F238E27FC236}">
                <a16:creationId xmlns:a16="http://schemas.microsoft.com/office/drawing/2014/main" id="{A3855A39-9AE3-9AD8-1F6B-16341E636E23}"/>
              </a:ext>
            </a:extLst>
          </p:cNvPr>
          <p:cNvSpPr txBox="1">
            <a:spLocks/>
          </p:cNvSpPr>
          <p:nvPr/>
        </p:nvSpPr>
        <p:spPr>
          <a:xfrm>
            <a:off x="3718605" y="1289955"/>
            <a:ext cx="1214100" cy="1016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lt1"/>
              </a:buClr>
              <a:buSzPts val="6000"/>
              <a:buFont typeface="Playfair Display"/>
              <a:buNone/>
              <a:defRPr sz="60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</a:defRPr>
            </a:lvl1pPr>
            <a:lvl2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2pPr>
            <a:lvl3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3pPr>
            <a:lvl4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4pPr>
            <a:lvl5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5pPr>
            <a:lvl6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6pPr>
            <a:lvl7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7pPr>
            <a:lvl8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8pPr>
            <a:lvl9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7" name="Google Shape;379;p32">
            <a:extLst>
              <a:ext uri="{FF2B5EF4-FFF2-40B4-BE49-F238E27FC236}">
                <a16:creationId xmlns:a16="http://schemas.microsoft.com/office/drawing/2014/main" id="{3F16A44C-9E95-F695-8903-C025CCEF68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0919" y="2422345"/>
            <a:ext cx="2252810" cy="20212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sz="3200" dirty="0">
                <a:solidFill>
                  <a:schemeClr val="bg2"/>
                </a:solidFill>
              </a:rPr>
              <a:t>Interactive Dashboard Creation in Power Bi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600BD5-8488-4F2F-F7D9-47FECFE0F1FC}"/>
              </a:ext>
            </a:extLst>
          </p:cNvPr>
          <p:cNvSpPr/>
          <p:nvPr/>
        </p:nvSpPr>
        <p:spPr>
          <a:xfrm>
            <a:off x="140194" y="1209712"/>
            <a:ext cx="2619896" cy="36674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67A2333A-DFE6-4667-8F60-A3316A65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64" y="1447376"/>
            <a:ext cx="2283883" cy="319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163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"/>
          <p:cNvSpPr txBox="1">
            <a:spLocks noGrp="1"/>
          </p:cNvSpPr>
          <p:nvPr>
            <p:ph type="title"/>
          </p:nvPr>
        </p:nvSpPr>
        <p:spPr>
          <a:xfrm>
            <a:off x="720000" y="292162"/>
            <a:ext cx="74346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Power Bi Dash Board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C4EFE-263F-EB69-A845-9D9E333BA5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87" t="19963" r="36557" b="17668"/>
          <a:stretch/>
        </p:blipFill>
        <p:spPr>
          <a:xfrm>
            <a:off x="719999" y="1064301"/>
            <a:ext cx="7434649" cy="35901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 txBox="1">
            <a:spLocks noGrp="1"/>
          </p:cNvSpPr>
          <p:nvPr>
            <p:ph type="title"/>
          </p:nvPr>
        </p:nvSpPr>
        <p:spPr>
          <a:xfrm>
            <a:off x="1086516" y="1035164"/>
            <a:ext cx="38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E" sz="3600" u="sng" dirty="0">
                <a:solidFill>
                  <a:srgbClr val="002060"/>
                </a:solidFill>
              </a:rPr>
              <a:t>ACTIONABLE</a:t>
            </a:r>
            <a:endParaRPr u="sng" dirty="0">
              <a:solidFill>
                <a:srgbClr val="002060"/>
              </a:solidFill>
            </a:endParaRPr>
          </a:p>
        </p:txBody>
      </p:sp>
      <p:sp>
        <p:nvSpPr>
          <p:cNvPr id="303" name="Google Shape;303;p29"/>
          <p:cNvSpPr txBox="1">
            <a:spLocks noGrp="1"/>
          </p:cNvSpPr>
          <p:nvPr>
            <p:ph type="body" idx="1"/>
          </p:nvPr>
        </p:nvSpPr>
        <p:spPr>
          <a:xfrm>
            <a:off x="1086516" y="1781996"/>
            <a:ext cx="4566139" cy="2598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2"/>
                </a:solidFill>
              </a:rPr>
              <a:t>Data Exploration and Summarization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2"/>
                </a:solidFill>
              </a:rPr>
              <a:t>Data Cleaning and Statistical Analysis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2"/>
                </a:solidFill>
              </a:rPr>
              <a:t>Graphical Analysis and Insights using Excel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2"/>
                </a:solidFill>
              </a:rPr>
              <a:t>Database Setup and SQL Operation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2"/>
                </a:solidFill>
              </a:rPr>
              <a:t>Running Queries in SQL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2"/>
                </a:solidFill>
              </a:rPr>
              <a:t>Data Import to Power BI from SQL Database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2"/>
                </a:solidFill>
              </a:rPr>
              <a:t>Interactive Dashboard Creation in Power Bi</a:t>
            </a:r>
          </a:p>
          <a:p>
            <a:pPr marL="171450" indent="-171450" algn="just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2"/>
                </a:solidFill>
              </a:rPr>
              <a:t>Conclusion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60124F2B-246D-7BC2-2DD1-37AEC0CFA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1">
            <a:extLst>
              <a:ext uri="{FF2B5EF4-FFF2-40B4-BE49-F238E27FC236}">
                <a16:creationId xmlns:a16="http://schemas.microsoft.com/office/drawing/2014/main" id="{14738998-5103-B985-86E9-6916C25F6C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68568" y="2417962"/>
            <a:ext cx="3701392" cy="7373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/>
            <a:r>
              <a:rPr lang="en-IN" sz="3200" dirty="0">
                <a:solidFill>
                  <a:schemeClr val="bg2"/>
                </a:solidFill>
              </a:rPr>
              <a:t>Conclusion</a:t>
            </a:r>
            <a:endParaRPr lang="en-IN" sz="1800" dirty="0">
              <a:solidFill>
                <a:schemeClr val="bg2"/>
              </a:solidFill>
            </a:endParaRPr>
          </a:p>
        </p:txBody>
      </p:sp>
      <p:grpSp>
        <p:nvGrpSpPr>
          <p:cNvPr id="331" name="Google Shape;331;p31">
            <a:extLst>
              <a:ext uri="{FF2B5EF4-FFF2-40B4-BE49-F238E27FC236}">
                <a16:creationId xmlns:a16="http://schemas.microsoft.com/office/drawing/2014/main" id="{77BB1699-C9E4-EFB5-5A8A-7CF35A1B883F}"/>
              </a:ext>
            </a:extLst>
          </p:cNvPr>
          <p:cNvGrpSpPr/>
          <p:nvPr/>
        </p:nvGrpSpPr>
        <p:grpSpPr>
          <a:xfrm rot="5400000">
            <a:off x="1273230" y="-1374390"/>
            <a:ext cx="1541149" cy="4289929"/>
            <a:chOff x="-22726" y="-218155"/>
            <a:chExt cx="1929330" cy="5370467"/>
          </a:xfrm>
        </p:grpSpPr>
        <p:pic>
          <p:nvPicPr>
            <p:cNvPr id="332" name="Google Shape;332;p31">
              <a:extLst>
                <a:ext uri="{FF2B5EF4-FFF2-40B4-BE49-F238E27FC236}">
                  <a16:creationId xmlns:a16="http://schemas.microsoft.com/office/drawing/2014/main" id="{64CE815F-75D9-B6E8-3E92-6DE68A7B8E5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361014" y="877812"/>
              <a:ext cx="260592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31">
              <a:extLst>
                <a:ext uri="{FF2B5EF4-FFF2-40B4-BE49-F238E27FC236}">
                  <a16:creationId xmlns:a16="http://schemas.microsoft.com/office/drawing/2014/main" id="{ABA866E9-80FD-2395-3ED7-81BB725B446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487394" y="1982825"/>
              <a:ext cx="2190249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31">
              <a:extLst>
                <a:ext uri="{FF2B5EF4-FFF2-40B4-BE49-F238E27FC236}">
                  <a16:creationId xmlns:a16="http://schemas.microsoft.com/office/drawing/2014/main" id="{FE8A4353-5180-2E9C-25C9-26CB828481D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838218" y="3098915"/>
              <a:ext cx="2891885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31">
              <a:extLst>
                <a:ext uri="{FF2B5EF4-FFF2-40B4-BE49-F238E27FC236}">
                  <a16:creationId xmlns:a16="http://schemas.microsoft.com/office/drawing/2014/main" id="{7F025465-212D-C970-BAC5-CB7A6BF05D3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288575" y="3041699"/>
              <a:ext cx="2048200" cy="151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31">
              <a:extLst>
                <a:ext uri="{FF2B5EF4-FFF2-40B4-BE49-F238E27FC236}">
                  <a16:creationId xmlns:a16="http://schemas.microsoft.com/office/drawing/2014/main" id="{EBD33612-B74A-36AA-D6BB-54A18A68EBA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58012" y="2865168"/>
              <a:ext cx="1580494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31">
              <a:extLst>
                <a:ext uri="{FF2B5EF4-FFF2-40B4-BE49-F238E27FC236}">
                  <a16:creationId xmlns:a16="http://schemas.microsoft.com/office/drawing/2014/main" id="{0F375FC5-807D-87DB-9963-A49FDCA3817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611169" y="3670544"/>
              <a:ext cx="2086798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31">
              <a:extLst>
                <a:ext uri="{FF2B5EF4-FFF2-40B4-BE49-F238E27FC236}">
                  <a16:creationId xmlns:a16="http://schemas.microsoft.com/office/drawing/2014/main" id="{DD516CDE-7463-EBD9-249D-3EE96324F8A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8" t="-5104" r="50852" b="30035"/>
            <a:stretch/>
          </p:blipFill>
          <p:spPr>
            <a:xfrm rot="5400000">
              <a:off x="299210" y="3435074"/>
              <a:ext cx="1067033" cy="1710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31">
              <a:extLst>
                <a:ext uri="{FF2B5EF4-FFF2-40B4-BE49-F238E27FC236}">
                  <a16:creationId xmlns:a16="http://schemas.microsoft.com/office/drawing/2014/main" id="{84D2DD1C-BD0E-2448-9B40-2FA5A6BF309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38010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31">
              <a:extLst>
                <a:ext uri="{FF2B5EF4-FFF2-40B4-BE49-F238E27FC236}">
                  <a16:creationId xmlns:a16="http://schemas.microsoft.com/office/drawing/2014/main" id="{D1BF1926-66E0-661F-119E-BAB03A520AD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16866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31">
              <a:extLst>
                <a:ext uri="{FF2B5EF4-FFF2-40B4-BE49-F238E27FC236}">
                  <a16:creationId xmlns:a16="http://schemas.microsoft.com/office/drawing/2014/main" id="{ECD23D55-ACA6-FA96-180A-1790008876A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5435" t="1038" r="12098" b="47015"/>
            <a:stretch/>
          </p:blipFill>
          <p:spPr>
            <a:xfrm rot="5400000">
              <a:off x="-212794" y="-28057"/>
              <a:ext cx="230949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31">
              <a:extLst>
                <a:ext uri="{FF2B5EF4-FFF2-40B4-BE49-F238E27FC236}">
                  <a16:creationId xmlns:a16="http://schemas.microsoft.com/office/drawing/2014/main" id="{CC9BDC28-36FF-1B08-891E-4DCCF3980EA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230383" y="1816890"/>
              <a:ext cx="771750" cy="356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31">
              <a:extLst>
                <a:ext uri="{FF2B5EF4-FFF2-40B4-BE49-F238E27FC236}">
                  <a16:creationId xmlns:a16="http://schemas.microsoft.com/office/drawing/2014/main" id="{46AEB098-3558-EF78-03D7-9F6B6179B1F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517999" y="2755704"/>
              <a:ext cx="1840503" cy="849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31">
              <a:extLst>
                <a:ext uri="{FF2B5EF4-FFF2-40B4-BE49-F238E27FC236}">
                  <a16:creationId xmlns:a16="http://schemas.microsoft.com/office/drawing/2014/main" id="{A1FDCF88-816E-FF6A-29D5-27D81362456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11303" y="3493776"/>
              <a:ext cx="1296169" cy="7190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5" name="Google Shape;345;p31">
            <a:extLst>
              <a:ext uri="{FF2B5EF4-FFF2-40B4-BE49-F238E27FC236}">
                <a16:creationId xmlns:a16="http://schemas.microsoft.com/office/drawing/2014/main" id="{1CC404DC-D814-CF3A-B681-7F807F44FCCE}"/>
              </a:ext>
            </a:extLst>
          </p:cNvPr>
          <p:cNvGrpSpPr/>
          <p:nvPr/>
        </p:nvGrpSpPr>
        <p:grpSpPr>
          <a:xfrm rot="-5400000">
            <a:off x="6510233" y="2501761"/>
            <a:ext cx="1665020" cy="3618460"/>
            <a:chOff x="-22726" y="12"/>
            <a:chExt cx="2370810" cy="5152300"/>
          </a:xfrm>
        </p:grpSpPr>
        <p:pic>
          <p:nvPicPr>
            <p:cNvPr id="346" name="Google Shape;346;p31">
              <a:extLst>
                <a:ext uri="{FF2B5EF4-FFF2-40B4-BE49-F238E27FC236}">
                  <a16:creationId xmlns:a16="http://schemas.microsoft.com/office/drawing/2014/main" id="{1ED9AE49-CA44-94EC-B4A1-FDD3C5EE020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361014" y="877812"/>
              <a:ext cx="260592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31">
              <a:extLst>
                <a:ext uri="{FF2B5EF4-FFF2-40B4-BE49-F238E27FC236}">
                  <a16:creationId xmlns:a16="http://schemas.microsoft.com/office/drawing/2014/main" id="{DCBAB7C8-DB2E-BF7F-E1AC-C58365DAF19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487394" y="1982825"/>
              <a:ext cx="2190249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31">
              <a:extLst>
                <a:ext uri="{FF2B5EF4-FFF2-40B4-BE49-F238E27FC236}">
                  <a16:creationId xmlns:a16="http://schemas.microsoft.com/office/drawing/2014/main" id="{9230D74C-6202-6A48-5B3E-BAA153E86B2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838218" y="3098916"/>
              <a:ext cx="2891885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31">
              <a:extLst>
                <a:ext uri="{FF2B5EF4-FFF2-40B4-BE49-F238E27FC236}">
                  <a16:creationId xmlns:a16="http://schemas.microsoft.com/office/drawing/2014/main" id="{16D75640-DBC3-B0B8-8189-DD0A3CF5B54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6" t="-5104" r="37551" b="30035"/>
            <a:stretch/>
          </p:blipFill>
          <p:spPr>
            <a:xfrm rot="5400000">
              <a:off x="197874" y="2998120"/>
              <a:ext cx="1929638" cy="2370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31">
              <a:extLst>
                <a:ext uri="{FF2B5EF4-FFF2-40B4-BE49-F238E27FC236}">
                  <a16:creationId xmlns:a16="http://schemas.microsoft.com/office/drawing/2014/main" id="{ABECAC11-84BA-B780-A14B-807BB422392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288575" y="3041699"/>
              <a:ext cx="2048200" cy="151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31">
              <a:extLst>
                <a:ext uri="{FF2B5EF4-FFF2-40B4-BE49-F238E27FC236}">
                  <a16:creationId xmlns:a16="http://schemas.microsoft.com/office/drawing/2014/main" id="{7D5FA2CC-F0E5-7830-667E-080E3C73EB5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58013" y="2865168"/>
              <a:ext cx="1580494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1">
              <a:extLst>
                <a:ext uri="{FF2B5EF4-FFF2-40B4-BE49-F238E27FC236}">
                  <a16:creationId xmlns:a16="http://schemas.microsoft.com/office/drawing/2014/main" id="{1087800E-4EF7-75C7-C9FA-A0AD8AEEF80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611169" y="3670544"/>
              <a:ext cx="2086798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31">
              <a:extLst>
                <a:ext uri="{FF2B5EF4-FFF2-40B4-BE49-F238E27FC236}">
                  <a16:creationId xmlns:a16="http://schemas.microsoft.com/office/drawing/2014/main" id="{7DF1F1D4-2834-AC8A-1A21-802337C0043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18" t="-5104" r="50852" b="30035"/>
            <a:stretch/>
          </p:blipFill>
          <p:spPr>
            <a:xfrm rot="5400000">
              <a:off x="299210" y="3435075"/>
              <a:ext cx="1067033" cy="1710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31">
              <a:extLst>
                <a:ext uri="{FF2B5EF4-FFF2-40B4-BE49-F238E27FC236}">
                  <a16:creationId xmlns:a16="http://schemas.microsoft.com/office/drawing/2014/main" id="{F15748FB-7E8D-B9A5-6845-CF5E382757F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38010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31">
              <a:extLst>
                <a:ext uri="{FF2B5EF4-FFF2-40B4-BE49-F238E27FC236}">
                  <a16:creationId xmlns:a16="http://schemas.microsoft.com/office/drawing/2014/main" id="{D531D2DC-4EC4-4F9B-D1D7-006D8A74404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16866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31">
              <a:extLst>
                <a:ext uri="{FF2B5EF4-FFF2-40B4-BE49-F238E27FC236}">
                  <a16:creationId xmlns:a16="http://schemas.microsoft.com/office/drawing/2014/main" id="{3D0AE311-3C0F-587F-3272-9A8D6AC75AE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558" t="1038" r="7837" b="47015"/>
            <a:stretch/>
          </p:blipFill>
          <p:spPr>
            <a:xfrm rot="5400000">
              <a:off x="-863858" y="841176"/>
              <a:ext cx="3611629" cy="192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31">
              <a:extLst>
                <a:ext uri="{FF2B5EF4-FFF2-40B4-BE49-F238E27FC236}">
                  <a16:creationId xmlns:a16="http://schemas.microsoft.com/office/drawing/2014/main" id="{D16A7096-BEC5-DED7-9B41-7019D04421D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230383" y="1816890"/>
              <a:ext cx="771750" cy="3563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31">
              <a:extLst>
                <a:ext uri="{FF2B5EF4-FFF2-40B4-BE49-F238E27FC236}">
                  <a16:creationId xmlns:a16="http://schemas.microsoft.com/office/drawing/2014/main" id="{F316B20D-013D-B421-F9A7-81D7A72B8F7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517999" y="2755704"/>
              <a:ext cx="1840503" cy="849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31">
              <a:extLst>
                <a:ext uri="{FF2B5EF4-FFF2-40B4-BE49-F238E27FC236}">
                  <a16:creationId xmlns:a16="http://schemas.microsoft.com/office/drawing/2014/main" id="{1F00F641-30CE-5323-0F5C-9AB5EA20BE1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11303" y="3493776"/>
              <a:ext cx="1296169" cy="7190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380;p32">
            <a:extLst>
              <a:ext uri="{FF2B5EF4-FFF2-40B4-BE49-F238E27FC236}">
                <a16:creationId xmlns:a16="http://schemas.microsoft.com/office/drawing/2014/main" id="{D901CDCC-08DF-1666-0E5F-2EE326EF08BB}"/>
              </a:ext>
            </a:extLst>
          </p:cNvPr>
          <p:cNvSpPr txBox="1">
            <a:spLocks/>
          </p:cNvSpPr>
          <p:nvPr/>
        </p:nvSpPr>
        <p:spPr>
          <a:xfrm>
            <a:off x="4579971" y="1206204"/>
            <a:ext cx="1214100" cy="1016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lt1"/>
              </a:buClr>
              <a:buSzPts val="6000"/>
              <a:buFont typeface="Playfair Display"/>
              <a:buNone/>
              <a:defRPr sz="60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E4CDFBA2-B8BA-7354-B0F9-21BB8A08610C}"/>
              </a:ext>
            </a:extLst>
          </p:cNvPr>
          <p:cNvSpPr/>
          <p:nvPr/>
        </p:nvSpPr>
        <p:spPr>
          <a:xfrm>
            <a:off x="1046315" y="1206204"/>
            <a:ext cx="2691654" cy="3432333"/>
          </a:xfrm>
          <a:prstGeom prst="teardrop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05B611-8E17-F8DF-2406-0A9E94DA5B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0"/>
          <a:stretch/>
        </p:blipFill>
        <p:spPr bwMode="auto">
          <a:xfrm>
            <a:off x="1339130" y="1598161"/>
            <a:ext cx="2081613" cy="26492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bliqueTopLef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985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37"/>
          <p:cNvGrpSpPr/>
          <p:nvPr/>
        </p:nvGrpSpPr>
        <p:grpSpPr>
          <a:xfrm>
            <a:off x="6817625" y="1297642"/>
            <a:ext cx="2326375" cy="3885008"/>
            <a:chOff x="6817625" y="1297642"/>
            <a:chExt cx="2326375" cy="3885008"/>
          </a:xfrm>
        </p:grpSpPr>
        <p:pic>
          <p:nvPicPr>
            <p:cNvPr id="446" name="Google Shape;446;p37"/>
            <p:cNvPicPr preferRelativeResize="0"/>
            <p:nvPr/>
          </p:nvPicPr>
          <p:blipFill rotWithShape="1">
            <a:blip r:embed="rId3">
              <a:alphaModFix/>
            </a:blip>
            <a:srcRect l="17266" t="-5105" b="64000"/>
            <a:stretch/>
          </p:blipFill>
          <p:spPr>
            <a:xfrm rot="-5400000">
              <a:off x="7131375" y="3170050"/>
              <a:ext cx="2751375" cy="127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p37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-5400000">
              <a:off x="7662509" y="1721936"/>
              <a:ext cx="1905760" cy="1057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37"/>
            <p:cNvPicPr preferRelativeResize="0"/>
            <p:nvPr/>
          </p:nvPicPr>
          <p:blipFill rotWithShape="1">
            <a:blip r:embed="rId3">
              <a:alphaModFix/>
            </a:blip>
            <a:srcRect l="57583" t="1038" r="12099" b="47015"/>
            <a:stretch/>
          </p:blipFill>
          <p:spPr>
            <a:xfrm rot="-5400000">
              <a:off x="7252225" y="3251753"/>
              <a:ext cx="1457151" cy="232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3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-5400000">
              <a:off x="8463824" y="3592096"/>
              <a:ext cx="930577" cy="42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3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-5400000">
              <a:off x="8178413" y="4041863"/>
              <a:ext cx="1321100" cy="610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1" name="Google Shape;451;p37"/>
          <p:cNvGrpSpPr/>
          <p:nvPr/>
        </p:nvGrpSpPr>
        <p:grpSpPr>
          <a:xfrm>
            <a:off x="0" y="-26"/>
            <a:ext cx="2451069" cy="2989790"/>
            <a:chOff x="-52973" y="-32"/>
            <a:chExt cx="2858723" cy="3487042"/>
          </a:xfrm>
        </p:grpSpPr>
        <p:pic>
          <p:nvPicPr>
            <p:cNvPr id="452" name="Google Shape;452;p37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 flipH="1">
              <a:off x="-1036293" y="1011032"/>
              <a:ext cx="3487035" cy="14649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37"/>
            <p:cNvPicPr preferRelativeResize="0"/>
            <p:nvPr/>
          </p:nvPicPr>
          <p:blipFill rotWithShape="1">
            <a:blip r:embed="rId3">
              <a:alphaModFix/>
            </a:blip>
            <a:srcRect l="5516" t="-5104" r="37551" b="30035"/>
            <a:stretch/>
          </p:blipFill>
          <p:spPr>
            <a:xfrm rot="5400000" flipH="1">
              <a:off x="213027" y="-261194"/>
              <a:ext cx="2326757" cy="2858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37"/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 flipH="1">
              <a:off x="-373534" y="716351"/>
              <a:ext cx="2469720" cy="1828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37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 flipH="1">
              <a:off x="-762517" y="729513"/>
              <a:ext cx="2516261" cy="1057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37"/>
            <p:cNvPicPr preferRelativeResize="0"/>
            <p:nvPr/>
          </p:nvPicPr>
          <p:blipFill rotWithShape="1">
            <a:blip r:embed="rId3">
              <a:alphaModFix/>
            </a:blip>
            <a:srcRect l="5518" t="-5104" r="50852" b="30035"/>
            <a:stretch/>
          </p:blipFill>
          <p:spPr>
            <a:xfrm rot="5400000" flipH="1">
              <a:off x="335217" y="7616"/>
              <a:ext cx="1286629" cy="2062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3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 flipH="1">
              <a:off x="-483904" y="430917"/>
              <a:ext cx="1601443" cy="73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3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 flipH="1">
              <a:off x="177810" y="430917"/>
              <a:ext cx="1601443" cy="73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37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 flipH="1">
              <a:off x="-400940" y="1132844"/>
              <a:ext cx="1562921" cy="8669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1" name="Google Shape;461;p37"/>
          <p:cNvSpPr txBox="1">
            <a:spLocks noGrp="1"/>
          </p:cNvSpPr>
          <p:nvPr>
            <p:ph type="subTitle" idx="1"/>
          </p:nvPr>
        </p:nvSpPr>
        <p:spPr>
          <a:xfrm>
            <a:off x="1343073" y="492369"/>
            <a:ext cx="7027204" cy="9131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E" u="sng" dirty="0">
                <a:solidFill>
                  <a:schemeClr val="bg2"/>
                </a:solidFill>
              </a:rPr>
              <a:t>Key Insights and Conclusion On The Western Countries Sales Data</a:t>
            </a:r>
            <a:endParaRPr u="sng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9609C-7B20-595F-3CD8-C3F5FDA80A33}"/>
              </a:ext>
            </a:extLst>
          </p:cNvPr>
          <p:cNvSpPr txBox="1"/>
          <p:nvPr/>
        </p:nvSpPr>
        <p:spPr>
          <a:xfrm>
            <a:off x="1258942" y="1539811"/>
            <a:ext cx="7365146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E" sz="1100" dirty="0">
                <a:solidFill>
                  <a:schemeClr val="bg2"/>
                </a:solidFill>
              </a:rPr>
              <a:t>As appears in the Western Country Sales Data 78% of the sales occurs in year 2014 which indicates YOY products are gained significant growth on their sales.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E" sz="1100" dirty="0">
                <a:solidFill>
                  <a:schemeClr val="bg2"/>
                </a:solidFill>
              </a:rPr>
              <a:t>USA and Canada has emerged as top most product selling countries and Mexico has in the bottom line of the sales.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E" sz="1100" dirty="0">
                <a:solidFill>
                  <a:schemeClr val="bg2"/>
                </a:solidFill>
              </a:rPr>
              <a:t>77% of the sales comes in the year 2014 and rest 23% in 2013.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E" sz="1100" dirty="0">
                <a:solidFill>
                  <a:schemeClr val="bg2"/>
                </a:solidFill>
              </a:rPr>
              <a:t>In year 2014 861k units are sold and in 2013 there are 265k units. Which describes demand for the products are tripled on Year on Year basis.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E" sz="1100" dirty="0">
                <a:solidFill>
                  <a:schemeClr val="bg2"/>
                </a:solidFill>
              </a:rPr>
              <a:t>In segment wise profit Government Segment has emerged has highest profit earning segment and Enterprise segment has in negative side of their earnings.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E" sz="1100" dirty="0">
                <a:solidFill>
                  <a:schemeClr val="bg2"/>
                </a:solidFill>
              </a:rPr>
              <a:t>In Product and Segment wise Profit Paseo has earned more profit when compared to its rivalries where as Montona and Carretera Products are least in the list.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E" sz="1100" dirty="0">
                <a:solidFill>
                  <a:schemeClr val="bg2"/>
                </a:solidFill>
              </a:rPr>
              <a:t>In Product and Segment wise sales Paseo gained the top position and </a:t>
            </a:r>
            <a:r>
              <a:rPr lang="en-IN" sz="1100" dirty="0">
                <a:solidFill>
                  <a:schemeClr val="bg2"/>
                </a:solidFill>
              </a:rPr>
              <a:t>C</a:t>
            </a:r>
            <a:r>
              <a:rPr lang="en-AE" sz="1100" dirty="0">
                <a:solidFill>
                  <a:schemeClr val="bg2"/>
                </a:solidFill>
              </a:rPr>
              <a:t>arretera in the bottom least side of the sales.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E" sz="1100" dirty="0">
                <a:solidFill>
                  <a:schemeClr val="bg2"/>
                </a:solidFill>
              </a:rPr>
              <a:t>Paseo issued most no of discounts to sell to sell their products and </a:t>
            </a:r>
            <a:r>
              <a:rPr lang="en-IN" sz="1100" dirty="0">
                <a:solidFill>
                  <a:schemeClr val="bg2"/>
                </a:solidFill>
              </a:rPr>
              <a:t>C</a:t>
            </a:r>
            <a:r>
              <a:rPr lang="en-AE" sz="1100" dirty="0">
                <a:solidFill>
                  <a:schemeClr val="bg2"/>
                </a:solidFill>
              </a:rPr>
              <a:t>arretera issued less no. of discounts which signifies customers are shown keen interest to buy discounted product.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E" sz="1100" dirty="0">
                <a:solidFill>
                  <a:schemeClr val="bg2"/>
                </a:solidFill>
              </a:rPr>
              <a:t>During Quarter-4 (October to December) there is a significant growth in sales when compare to Quarter-1 (January to March) which describes companies can invest more on Q4 to earn profit.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 txBox="1">
            <a:spLocks noGrp="1"/>
          </p:cNvSpPr>
          <p:nvPr>
            <p:ph type="title"/>
          </p:nvPr>
        </p:nvSpPr>
        <p:spPr>
          <a:xfrm>
            <a:off x="2347938" y="951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THANKS!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652" name="Google Shape;652;p47"/>
          <p:cNvSpPr/>
          <p:nvPr/>
        </p:nvSpPr>
        <p:spPr>
          <a:xfrm>
            <a:off x="3485375" y="3088037"/>
            <a:ext cx="437400" cy="4374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7"/>
          <p:cNvSpPr/>
          <p:nvPr/>
        </p:nvSpPr>
        <p:spPr>
          <a:xfrm>
            <a:off x="4353250" y="3088037"/>
            <a:ext cx="437400" cy="4374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7"/>
          <p:cNvSpPr/>
          <p:nvPr/>
        </p:nvSpPr>
        <p:spPr>
          <a:xfrm>
            <a:off x="5221125" y="3088037"/>
            <a:ext cx="437400" cy="4374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" name="Google Shape;655;p47"/>
          <p:cNvGrpSpPr/>
          <p:nvPr/>
        </p:nvGrpSpPr>
        <p:grpSpPr>
          <a:xfrm>
            <a:off x="3572524" y="3167535"/>
            <a:ext cx="276012" cy="275991"/>
            <a:chOff x="3368074" y="3882537"/>
            <a:chExt cx="215298" cy="215298"/>
          </a:xfrm>
        </p:grpSpPr>
        <p:sp>
          <p:nvSpPr>
            <p:cNvPr id="656" name="Google Shape;656;p4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47"/>
          <p:cNvGrpSpPr/>
          <p:nvPr/>
        </p:nvGrpSpPr>
        <p:grpSpPr>
          <a:xfrm>
            <a:off x="4438556" y="3186243"/>
            <a:ext cx="266790" cy="238574"/>
            <a:chOff x="3824739" y="3890112"/>
            <a:chExt cx="208105" cy="186110"/>
          </a:xfrm>
        </p:grpSpPr>
        <p:sp>
          <p:nvSpPr>
            <p:cNvPr id="660" name="Google Shape;660;p4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" name="Google Shape;663;p47"/>
          <p:cNvSpPr/>
          <p:nvPr/>
        </p:nvSpPr>
        <p:spPr>
          <a:xfrm>
            <a:off x="5302440" y="3186482"/>
            <a:ext cx="291511" cy="238097"/>
          </a:xfrm>
          <a:custGeom>
            <a:avLst/>
            <a:gdLst/>
            <a:ahLst/>
            <a:cxnLst/>
            <a:rect l="l" t="t" r="r" b="b"/>
            <a:pathLst>
              <a:path w="7144" h="5835" extrusionOk="0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" name="Google Shape;665;p47"/>
          <p:cNvGrpSpPr/>
          <p:nvPr/>
        </p:nvGrpSpPr>
        <p:grpSpPr>
          <a:xfrm rot="10800000" flipH="1">
            <a:off x="9" y="1047409"/>
            <a:ext cx="1884794" cy="4096088"/>
            <a:chOff x="-22726" y="0"/>
            <a:chExt cx="2370810" cy="5152312"/>
          </a:xfrm>
        </p:grpSpPr>
        <p:pic>
          <p:nvPicPr>
            <p:cNvPr id="666" name="Google Shape;666;p47"/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361014" y="877812"/>
              <a:ext cx="260592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7" name="Google Shape;667;p47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487394" y="1982825"/>
              <a:ext cx="2190249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p47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838218" y="3098916"/>
              <a:ext cx="2891885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47"/>
            <p:cNvPicPr preferRelativeResize="0"/>
            <p:nvPr/>
          </p:nvPicPr>
          <p:blipFill rotWithShape="1">
            <a:blip r:embed="rId3">
              <a:alphaModFix/>
            </a:blip>
            <a:srcRect l="5516" t="-5104" r="37551" b="30035"/>
            <a:stretch/>
          </p:blipFill>
          <p:spPr>
            <a:xfrm rot="5400000">
              <a:off x="197874" y="2998120"/>
              <a:ext cx="1929638" cy="2370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47"/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288575" y="3041699"/>
              <a:ext cx="2048200" cy="151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Google Shape;671;p47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58013" y="2865168"/>
              <a:ext cx="1580494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2" name="Google Shape;672;p47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611169" y="3670544"/>
              <a:ext cx="2086798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p47"/>
            <p:cNvPicPr preferRelativeResize="0"/>
            <p:nvPr/>
          </p:nvPicPr>
          <p:blipFill rotWithShape="1">
            <a:blip r:embed="rId3">
              <a:alphaModFix/>
            </a:blip>
            <a:srcRect l="5518" t="-5104" r="50852" b="30035"/>
            <a:stretch/>
          </p:blipFill>
          <p:spPr>
            <a:xfrm rot="5400000">
              <a:off x="299210" y="3435075"/>
              <a:ext cx="1067033" cy="1710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4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38010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" name="Google Shape;675;p4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16866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6" name="Google Shape;676;p47"/>
            <p:cNvPicPr preferRelativeResize="0"/>
            <p:nvPr/>
          </p:nvPicPr>
          <p:blipFill rotWithShape="1">
            <a:blip r:embed="rId3">
              <a:alphaModFix/>
            </a:blip>
            <a:srcRect l="35435" t="1038" r="12098" b="47015"/>
            <a:stretch/>
          </p:blipFill>
          <p:spPr>
            <a:xfrm rot="5400000">
              <a:off x="-103713" y="81012"/>
              <a:ext cx="209132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7" name="Google Shape;677;p4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230383" y="1816890"/>
              <a:ext cx="771750" cy="3563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8" name="Google Shape;678;p4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517999" y="2755704"/>
              <a:ext cx="1840503" cy="849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9" name="Google Shape;679;p47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11303" y="3493776"/>
              <a:ext cx="1296169" cy="7190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0" name="Google Shape;680;p47"/>
          <p:cNvGrpSpPr/>
          <p:nvPr/>
        </p:nvGrpSpPr>
        <p:grpSpPr>
          <a:xfrm rot="-5400000" flipH="1">
            <a:off x="6510233" y="-976719"/>
            <a:ext cx="1665020" cy="3618460"/>
            <a:chOff x="-22726" y="12"/>
            <a:chExt cx="2370810" cy="5152300"/>
          </a:xfrm>
        </p:grpSpPr>
        <p:pic>
          <p:nvPicPr>
            <p:cNvPr id="681" name="Google Shape;681;p47"/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361014" y="877812"/>
              <a:ext cx="260592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" name="Google Shape;682;p47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487394" y="1982825"/>
              <a:ext cx="2190249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" name="Google Shape;683;p47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838218" y="3098916"/>
              <a:ext cx="2891885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" name="Google Shape;684;p47"/>
            <p:cNvPicPr preferRelativeResize="0"/>
            <p:nvPr/>
          </p:nvPicPr>
          <p:blipFill rotWithShape="1">
            <a:blip r:embed="rId3">
              <a:alphaModFix/>
            </a:blip>
            <a:srcRect l="5516" t="-5104" r="37551" b="30035"/>
            <a:stretch/>
          </p:blipFill>
          <p:spPr>
            <a:xfrm rot="5400000">
              <a:off x="197874" y="2998120"/>
              <a:ext cx="1929638" cy="2370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5" name="Google Shape;685;p47"/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288575" y="3041699"/>
              <a:ext cx="2048200" cy="151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" name="Google Shape;686;p47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58013" y="2865168"/>
              <a:ext cx="1580494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7" name="Google Shape;687;p47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611169" y="3670544"/>
              <a:ext cx="2086798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" name="Google Shape;688;p47"/>
            <p:cNvPicPr preferRelativeResize="0"/>
            <p:nvPr/>
          </p:nvPicPr>
          <p:blipFill rotWithShape="1">
            <a:blip r:embed="rId3">
              <a:alphaModFix/>
            </a:blip>
            <a:srcRect l="5518" t="-5104" r="50852" b="30035"/>
            <a:stretch/>
          </p:blipFill>
          <p:spPr>
            <a:xfrm rot="5400000">
              <a:off x="299210" y="3435075"/>
              <a:ext cx="1067033" cy="1710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9" name="Google Shape;689;p4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38010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0" name="Google Shape;690;p4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16866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1" name="Google Shape;691;p47"/>
            <p:cNvPicPr preferRelativeResize="0"/>
            <p:nvPr/>
          </p:nvPicPr>
          <p:blipFill rotWithShape="1">
            <a:blip r:embed="rId3">
              <a:alphaModFix/>
            </a:blip>
            <a:srcRect l="1558" t="1038" r="7837" b="47015"/>
            <a:stretch/>
          </p:blipFill>
          <p:spPr>
            <a:xfrm rot="5400000">
              <a:off x="-863858" y="841176"/>
              <a:ext cx="3611629" cy="192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2" name="Google Shape;692;p4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230383" y="1816890"/>
              <a:ext cx="771750" cy="3563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3" name="Google Shape;693;p4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517999" y="2755704"/>
              <a:ext cx="1840503" cy="849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4" name="Google Shape;694;p47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11303" y="3493776"/>
              <a:ext cx="1296169" cy="7190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84F466C-9014-500B-83CF-A37B0A791A68}"/>
              </a:ext>
            </a:extLst>
          </p:cNvPr>
          <p:cNvSpPr/>
          <p:nvPr/>
        </p:nvSpPr>
        <p:spPr>
          <a:xfrm>
            <a:off x="2163819" y="3763321"/>
            <a:ext cx="5253661" cy="328071"/>
          </a:xfrm>
          <a:prstGeom prst="roundRect">
            <a:avLst/>
          </a:prstGeom>
          <a:solidFill>
            <a:schemeClr val="bg2"/>
          </a:solidFill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1"/>
          <p:cNvSpPr txBox="1">
            <a:spLocks noGrp="1"/>
          </p:cNvSpPr>
          <p:nvPr>
            <p:ph type="title"/>
          </p:nvPr>
        </p:nvSpPr>
        <p:spPr>
          <a:xfrm>
            <a:off x="4572000" y="2272902"/>
            <a:ext cx="3114415" cy="17243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2"/>
                </a:solidFill>
              </a:rPr>
              <a:t>Data Exploration And Summarization</a:t>
            </a:r>
          </a:p>
        </p:txBody>
      </p:sp>
      <p:grpSp>
        <p:nvGrpSpPr>
          <p:cNvPr id="331" name="Google Shape;331;p31"/>
          <p:cNvGrpSpPr/>
          <p:nvPr/>
        </p:nvGrpSpPr>
        <p:grpSpPr>
          <a:xfrm rot="5400000">
            <a:off x="1273230" y="-1374390"/>
            <a:ext cx="1541149" cy="4289929"/>
            <a:chOff x="-22726" y="-218155"/>
            <a:chExt cx="1929330" cy="5370467"/>
          </a:xfrm>
        </p:grpSpPr>
        <p:pic>
          <p:nvPicPr>
            <p:cNvPr id="332" name="Google Shape;332;p31"/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361014" y="877812"/>
              <a:ext cx="260592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31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487394" y="1982825"/>
              <a:ext cx="2190249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31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838218" y="3098915"/>
              <a:ext cx="2891885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31"/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288575" y="3041699"/>
              <a:ext cx="2048200" cy="151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31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58012" y="2865168"/>
              <a:ext cx="1580494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31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611169" y="3670544"/>
              <a:ext cx="2086798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31"/>
            <p:cNvPicPr preferRelativeResize="0"/>
            <p:nvPr/>
          </p:nvPicPr>
          <p:blipFill rotWithShape="1">
            <a:blip r:embed="rId3">
              <a:alphaModFix/>
            </a:blip>
            <a:srcRect l="5518" t="-5104" r="50852" b="30035"/>
            <a:stretch/>
          </p:blipFill>
          <p:spPr>
            <a:xfrm rot="5400000">
              <a:off x="299210" y="3435074"/>
              <a:ext cx="1067033" cy="1710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31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38010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31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16866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31"/>
            <p:cNvPicPr preferRelativeResize="0"/>
            <p:nvPr/>
          </p:nvPicPr>
          <p:blipFill rotWithShape="1">
            <a:blip r:embed="rId3">
              <a:alphaModFix/>
            </a:blip>
            <a:srcRect l="35435" t="1038" r="12098" b="47015"/>
            <a:stretch/>
          </p:blipFill>
          <p:spPr>
            <a:xfrm rot="5400000">
              <a:off x="-212794" y="-28057"/>
              <a:ext cx="230949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31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230383" y="1816890"/>
              <a:ext cx="771750" cy="356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31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517999" y="2755704"/>
              <a:ext cx="1840503" cy="849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31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11303" y="3493776"/>
              <a:ext cx="1296169" cy="7190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5" name="Google Shape;345;p31"/>
          <p:cNvGrpSpPr/>
          <p:nvPr/>
        </p:nvGrpSpPr>
        <p:grpSpPr>
          <a:xfrm rot="-5400000">
            <a:off x="6510233" y="2501761"/>
            <a:ext cx="1665020" cy="3618460"/>
            <a:chOff x="-22726" y="12"/>
            <a:chExt cx="2370810" cy="5152300"/>
          </a:xfrm>
        </p:grpSpPr>
        <p:pic>
          <p:nvPicPr>
            <p:cNvPr id="346" name="Google Shape;346;p31"/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361014" y="877812"/>
              <a:ext cx="260592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31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487394" y="1982825"/>
              <a:ext cx="2190249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31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838218" y="3098916"/>
              <a:ext cx="2891885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31"/>
            <p:cNvPicPr preferRelativeResize="0"/>
            <p:nvPr/>
          </p:nvPicPr>
          <p:blipFill rotWithShape="1">
            <a:blip r:embed="rId3">
              <a:alphaModFix/>
            </a:blip>
            <a:srcRect l="5516" t="-5104" r="37551" b="30035"/>
            <a:stretch/>
          </p:blipFill>
          <p:spPr>
            <a:xfrm rot="5400000">
              <a:off x="197874" y="2998120"/>
              <a:ext cx="1929638" cy="2370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31"/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288575" y="3041699"/>
              <a:ext cx="2048200" cy="151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31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58013" y="2865168"/>
              <a:ext cx="1580494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1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611169" y="3670544"/>
              <a:ext cx="2086798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31"/>
            <p:cNvPicPr preferRelativeResize="0"/>
            <p:nvPr/>
          </p:nvPicPr>
          <p:blipFill rotWithShape="1">
            <a:blip r:embed="rId3">
              <a:alphaModFix/>
            </a:blip>
            <a:srcRect l="5518" t="-5104" r="50852" b="30035"/>
            <a:stretch/>
          </p:blipFill>
          <p:spPr>
            <a:xfrm rot="5400000">
              <a:off x="299210" y="3435075"/>
              <a:ext cx="1067033" cy="1710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31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38010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31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16866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31"/>
            <p:cNvPicPr preferRelativeResize="0"/>
            <p:nvPr/>
          </p:nvPicPr>
          <p:blipFill rotWithShape="1">
            <a:blip r:embed="rId3">
              <a:alphaModFix/>
            </a:blip>
            <a:srcRect l="1558" t="1038" r="7837" b="47015"/>
            <a:stretch/>
          </p:blipFill>
          <p:spPr>
            <a:xfrm rot="5400000">
              <a:off x="-863858" y="841176"/>
              <a:ext cx="3611629" cy="192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31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230383" y="1816890"/>
              <a:ext cx="771750" cy="3563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31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517999" y="2755704"/>
              <a:ext cx="1840503" cy="849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31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11303" y="3493776"/>
              <a:ext cx="1296169" cy="7190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380;p32">
            <a:extLst>
              <a:ext uri="{FF2B5EF4-FFF2-40B4-BE49-F238E27FC236}">
                <a16:creationId xmlns:a16="http://schemas.microsoft.com/office/drawing/2014/main" id="{2A7DEB50-9187-2A2A-2805-FD36FDFA4484}"/>
              </a:ext>
            </a:extLst>
          </p:cNvPr>
          <p:cNvSpPr txBox="1">
            <a:spLocks/>
          </p:cNvSpPr>
          <p:nvPr/>
        </p:nvSpPr>
        <p:spPr>
          <a:xfrm>
            <a:off x="4628683" y="1206204"/>
            <a:ext cx="1214100" cy="1016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lt1"/>
              </a:buClr>
              <a:buSzPts val="6000"/>
              <a:buFont typeface="Playfair Display"/>
              <a:buNone/>
              <a:defRPr sz="60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algn="ctr">
              <a:buClr>
                <a:schemeClr val="lt1"/>
              </a:buClr>
              <a:buSzPts val="6000"/>
              <a:buFont typeface="Playfair Display"/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B3BE15-F8A4-6460-8452-3F20C5B01176}"/>
              </a:ext>
            </a:extLst>
          </p:cNvPr>
          <p:cNvSpPr/>
          <p:nvPr/>
        </p:nvSpPr>
        <p:spPr>
          <a:xfrm>
            <a:off x="653833" y="1239921"/>
            <a:ext cx="3073970" cy="35272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5" name="Google Shape;642;p46">
            <a:extLst>
              <a:ext uri="{FF2B5EF4-FFF2-40B4-BE49-F238E27FC236}">
                <a16:creationId xmlns:a16="http://schemas.microsoft.com/office/drawing/2014/main" id="{133EFEE6-B029-B2BE-2F9A-420C9A869D59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 l="35804" r="18262"/>
          <a:stretch/>
        </p:blipFill>
        <p:spPr>
          <a:xfrm>
            <a:off x="828644" y="1631375"/>
            <a:ext cx="2760477" cy="27707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 txBox="1">
            <a:spLocks noGrp="1"/>
          </p:cNvSpPr>
          <p:nvPr>
            <p:ph type="title"/>
          </p:nvPr>
        </p:nvSpPr>
        <p:spPr>
          <a:xfrm>
            <a:off x="1203845" y="977803"/>
            <a:ext cx="71544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bg2"/>
                </a:solidFill>
              </a:rPr>
              <a:t>Key Insights On the Data</a:t>
            </a:r>
            <a:endParaRPr u="sng" dirty="0">
              <a:solidFill>
                <a:schemeClr val="bg2"/>
              </a:solidFill>
            </a:endParaRPr>
          </a:p>
        </p:txBody>
      </p:sp>
      <p:sp>
        <p:nvSpPr>
          <p:cNvPr id="413" name="Google Shape;413;p35"/>
          <p:cNvSpPr txBox="1">
            <a:spLocks noGrp="1"/>
          </p:cNvSpPr>
          <p:nvPr>
            <p:ph type="subTitle" idx="1"/>
          </p:nvPr>
        </p:nvSpPr>
        <p:spPr>
          <a:xfrm>
            <a:off x="1203845" y="1844778"/>
            <a:ext cx="5612591" cy="23209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E" dirty="0">
                <a:solidFill>
                  <a:schemeClr val="bg2"/>
                </a:solidFill>
              </a:rPr>
              <a:t>In the data set there are </a:t>
            </a:r>
            <a:r>
              <a:rPr lang="en-AE" b="1" dirty="0">
                <a:solidFill>
                  <a:schemeClr val="bg2"/>
                </a:solidFill>
              </a:rPr>
              <a:t>16 Columns </a:t>
            </a:r>
            <a:r>
              <a:rPr lang="en-AE" dirty="0">
                <a:solidFill>
                  <a:schemeClr val="bg2"/>
                </a:solidFill>
              </a:rPr>
              <a:t>which contains different variables like Segments, Country, Product, Discount Band, Units Sold, Manufacturing Price, Sales Price, Gross Sale, Discounts, Sales, COGS, Profit, Date, Month Number, Month Name and Year.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E" dirty="0">
                <a:solidFill>
                  <a:schemeClr val="bg2"/>
                </a:solidFill>
              </a:rPr>
              <a:t>These Columns contains different </a:t>
            </a:r>
            <a:r>
              <a:rPr lang="en-AE" b="1" dirty="0">
                <a:solidFill>
                  <a:schemeClr val="bg2"/>
                </a:solidFill>
              </a:rPr>
              <a:t>types of columns</a:t>
            </a:r>
            <a:r>
              <a:rPr lang="en-AE" dirty="0">
                <a:solidFill>
                  <a:schemeClr val="bg2"/>
                </a:solidFill>
              </a:rPr>
              <a:t>. They are as follows;  </a:t>
            </a:r>
            <a:endParaRPr lang="en-US" dirty="0">
              <a:solidFill>
                <a:schemeClr val="bg2"/>
              </a:solidFill>
            </a:endParaRP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05 categorical column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10 numeric column &amp;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01 date wise column</a:t>
            </a:r>
            <a:endParaRPr lang="en-AE" dirty="0">
              <a:solidFill>
                <a:schemeClr val="bg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E" dirty="0">
                <a:solidFill>
                  <a:schemeClr val="bg2"/>
                </a:solidFill>
              </a:rPr>
              <a:t>In the data set there are 700 rows which contains different values like numerical, Textual and non-numerical values. Specially, Discount Column contains 53 non-numerical data.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u="sng" dirty="0">
                <a:solidFill>
                  <a:schemeClr val="bg2"/>
                </a:solidFill>
              </a:rPr>
              <a:t>VARIABLE OVERVIEW</a:t>
            </a:r>
          </a:p>
        </p:txBody>
      </p:sp>
      <p:sp>
        <p:nvSpPr>
          <p:cNvPr id="398" name="Google Shape;398;p34"/>
          <p:cNvSpPr txBox="1">
            <a:spLocks noGrp="1"/>
          </p:cNvSpPr>
          <p:nvPr>
            <p:ph type="subTitle" idx="4"/>
          </p:nvPr>
        </p:nvSpPr>
        <p:spPr>
          <a:xfrm>
            <a:off x="371630" y="2116028"/>
            <a:ext cx="2841884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71450" lvl="1" indent="0">
              <a:lnSpc>
                <a:spcPts val="2000"/>
              </a:lnSpc>
              <a:buNone/>
            </a:pPr>
            <a:r>
              <a:rPr lang="en-AE" sz="1600" b="1" dirty="0">
                <a:solidFill>
                  <a:srgbClr val="C00000"/>
                </a:solidFill>
                <a:latin typeface="Playfair Display"/>
                <a:sym typeface="Playfair Display"/>
              </a:rPr>
              <a:t>Categorical Variables:</a:t>
            </a:r>
          </a:p>
        </p:txBody>
      </p:sp>
      <p:sp>
        <p:nvSpPr>
          <p:cNvPr id="399" name="Google Shape;399;p34"/>
          <p:cNvSpPr txBox="1">
            <a:spLocks noGrp="1"/>
          </p:cNvSpPr>
          <p:nvPr>
            <p:ph type="subTitle" idx="5"/>
          </p:nvPr>
        </p:nvSpPr>
        <p:spPr>
          <a:xfrm>
            <a:off x="2973805" y="2116021"/>
            <a:ext cx="2760134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1" indent="0">
              <a:spcBef>
                <a:spcPts val="0"/>
              </a:spcBef>
              <a:buNone/>
            </a:pPr>
            <a:r>
              <a:rPr lang="en-AE" sz="1600" b="1" dirty="0">
                <a:solidFill>
                  <a:srgbClr val="C00000"/>
                </a:solidFill>
                <a:latin typeface="Playfair Display"/>
              </a:rPr>
              <a:t>Numerical Variables</a:t>
            </a:r>
            <a:r>
              <a:rPr lang="en-AE" sz="1800" b="1" dirty="0">
                <a:solidFill>
                  <a:srgbClr val="C00000"/>
                </a:solidFill>
              </a:rPr>
              <a:t>:</a:t>
            </a:r>
          </a:p>
        </p:txBody>
      </p:sp>
      <p:sp>
        <p:nvSpPr>
          <p:cNvPr id="400" name="Google Shape;400;p34"/>
          <p:cNvSpPr txBox="1">
            <a:spLocks noGrp="1"/>
          </p:cNvSpPr>
          <p:nvPr>
            <p:ph type="subTitle" idx="1"/>
          </p:nvPr>
        </p:nvSpPr>
        <p:spPr>
          <a:xfrm>
            <a:off x="384661" y="2636856"/>
            <a:ext cx="2841884" cy="19127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1" algn="just">
              <a:lnSpc>
                <a:spcPts val="2000"/>
              </a:lnSpc>
              <a:spcBef>
                <a:spcPts val="0"/>
              </a:spcBef>
            </a:pPr>
            <a:r>
              <a:rPr lang="en-AE" dirty="0">
                <a:solidFill>
                  <a:schemeClr val="bg2"/>
                </a:solidFill>
              </a:rPr>
              <a:t>Segment: 5 unique values</a:t>
            </a:r>
          </a:p>
          <a:p>
            <a:pPr marL="742950" lvl="1" algn="just">
              <a:lnSpc>
                <a:spcPts val="2000"/>
              </a:lnSpc>
              <a:spcBef>
                <a:spcPts val="0"/>
              </a:spcBef>
            </a:pPr>
            <a:r>
              <a:rPr lang="en-AE" dirty="0">
                <a:solidFill>
                  <a:schemeClr val="bg2"/>
                </a:solidFill>
              </a:rPr>
              <a:t>Country: 5 unique values</a:t>
            </a:r>
          </a:p>
          <a:p>
            <a:pPr marL="742950" lvl="1" algn="just">
              <a:lnSpc>
                <a:spcPts val="2000"/>
              </a:lnSpc>
              <a:spcBef>
                <a:spcPts val="0"/>
              </a:spcBef>
            </a:pPr>
            <a:r>
              <a:rPr lang="en-AE" dirty="0">
                <a:solidFill>
                  <a:schemeClr val="bg2"/>
                </a:solidFill>
              </a:rPr>
              <a:t>Product: 6 unique values</a:t>
            </a:r>
          </a:p>
          <a:p>
            <a:pPr marL="742950" lvl="1" algn="just">
              <a:lnSpc>
                <a:spcPts val="2000"/>
              </a:lnSpc>
              <a:spcBef>
                <a:spcPts val="0"/>
              </a:spcBef>
            </a:pPr>
            <a:r>
              <a:rPr lang="en-AE" dirty="0">
                <a:solidFill>
                  <a:schemeClr val="bg2"/>
                </a:solidFill>
              </a:rPr>
              <a:t>Discount Band: 4 unique values</a:t>
            </a:r>
          </a:p>
        </p:txBody>
      </p:sp>
      <p:sp>
        <p:nvSpPr>
          <p:cNvPr id="401" name="Google Shape;401;p34"/>
          <p:cNvSpPr txBox="1">
            <a:spLocks noGrp="1"/>
          </p:cNvSpPr>
          <p:nvPr>
            <p:ph type="subTitle" idx="2"/>
          </p:nvPr>
        </p:nvSpPr>
        <p:spPr>
          <a:xfrm>
            <a:off x="3417089" y="2636856"/>
            <a:ext cx="2174343" cy="197481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 algn="l">
              <a:spcBef>
                <a:spcPts val="0"/>
              </a:spcBef>
            </a:pPr>
            <a:r>
              <a:rPr lang="en-AE" dirty="0">
                <a:solidFill>
                  <a:schemeClr val="bg2"/>
                </a:solidFill>
              </a:rPr>
              <a:t>Units Sold: 510</a:t>
            </a:r>
            <a:endParaRPr lang="en-US" dirty="0">
              <a:solidFill>
                <a:schemeClr val="bg2"/>
              </a:solidFill>
            </a:endParaRPr>
          </a:p>
          <a:p>
            <a:pPr marL="457200" lvl="1" indent="0" algn="l">
              <a:spcBef>
                <a:spcPts val="0"/>
              </a:spcBef>
            </a:pPr>
            <a:r>
              <a:rPr lang="en-US" dirty="0">
                <a:solidFill>
                  <a:schemeClr val="bg2"/>
                </a:solidFill>
              </a:rPr>
              <a:t>Manufacturing Price: 6</a:t>
            </a:r>
          </a:p>
          <a:p>
            <a:pPr marL="457200" lvl="1" indent="0" algn="l">
              <a:spcBef>
                <a:spcPts val="0"/>
              </a:spcBef>
            </a:pPr>
            <a:r>
              <a:rPr lang="en-US" dirty="0">
                <a:solidFill>
                  <a:schemeClr val="bg2"/>
                </a:solidFill>
              </a:rPr>
              <a:t>Sale Price: 7</a:t>
            </a:r>
          </a:p>
          <a:p>
            <a:pPr marL="457200" lvl="1" indent="0" algn="l">
              <a:spcBef>
                <a:spcPts val="0"/>
              </a:spcBef>
            </a:pPr>
            <a:r>
              <a:rPr lang="en-US" dirty="0">
                <a:solidFill>
                  <a:schemeClr val="bg2"/>
                </a:solidFill>
              </a:rPr>
              <a:t>Gross Sales: 550</a:t>
            </a:r>
          </a:p>
          <a:p>
            <a:pPr marL="457200" lvl="1" indent="0" algn="l">
              <a:spcBef>
                <a:spcPts val="0"/>
              </a:spcBef>
            </a:pPr>
            <a:r>
              <a:rPr lang="en-US" dirty="0">
                <a:solidFill>
                  <a:schemeClr val="bg2"/>
                </a:solidFill>
              </a:rPr>
              <a:t>Discounts: 515</a:t>
            </a:r>
          </a:p>
          <a:p>
            <a:pPr marL="457200" lvl="1" indent="0" algn="l">
              <a:spcBef>
                <a:spcPts val="0"/>
              </a:spcBef>
            </a:pPr>
            <a:r>
              <a:rPr lang="en-US" dirty="0">
                <a:solidFill>
                  <a:schemeClr val="bg2"/>
                </a:solidFill>
              </a:rPr>
              <a:t>Sales: 559</a:t>
            </a:r>
          </a:p>
          <a:p>
            <a:pPr marL="457200" lvl="1" indent="0" algn="l">
              <a:spcBef>
                <a:spcPts val="0"/>
              </a:spcBef>
            </a:pPr>
            <a:r>
              <a:rPr lang="en-US" dirty="0">
                <a:solidFill>
                  <a:schemeClr val="bg2"/>
                </a:solidFill>
              </a:rPr>
              <a:t>COGS: 545</a:t>
            </a:r>
          </a:p>
          <a:p>
            <a:pPr marL="457200" lvl="1" indent="0" algn="l">
              <a:spcBef>
                <a:spcPts val="0"/>
              </a:spcBef>
            </a:pPr>
            <a:r>
              <a:rPr lang="en-US" dirty="0">
                <a:solidFill>
                  <a:schemeClr val="bg2"/>
                </a:solidFill>
              </a:rPr>
              <a:t>Profit: 557</a:t>
            </a:r>
          </a:p>
        </p:txBody>
      </p:sp>
      <p:sp>
        <p:nvSpPr>
          <p:cNvPr id="402" name="Google Shape;402;p34"/>
          <p:cNvSpPr txBox="1">
            <a:spLocks noGrp="1"/>
          </p:cNvSpPr>
          <p:nvPr>
            <p:ph type="subTitle" idx="3"/>
          </p:nvPr>
        </p:nvSpPr>
        <p:spPr>
          <a:xfrm>
            <a:off x="5781976" y="2628753"/>
            <a:ext cx="3004876" cy="17311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 algn="l" defTabSz="457200"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Date: 16 unique values</a:t>
            </a:r>
          </a:p>
          <a:p>
            <a:pPr lvl="1" algn="l" defTabSz="457200"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Month Number: 12 unique values</a:t>
            </a:r>
          </a:p>
          <a:p>
            <a:pPr lvl="1" algn="l" defTabSz="457200"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 Month Name: 12 unique values</a:t>
            </a:r>
          </a:p>
          <a:p>
            <a:pPr lvl="1" algn="l" defTabSz="457200"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Year: 1 unique value</a:t>
            </a:r>
          </a:p>
        </p:txBody>
      </p:sp>
      <p:sp>
        <p:nvSpPr>
          <p:cNvPr id="403" name="Google Shape;403;p34"/>
          <p:cNvSpPr txBox="1">
            <a:spLocks noGrp="1"/>
          </p:cNvSpPr>
          <p:nvPr>
            <p:ph type="subTitle" idx="6"/>
          </p:nvPr>
        </p:nvSpPr>
        <p:spPr>
          <a:xfrm>
            <a:off x="5842011" y="2116021"/>
            <a:ext cx="3224616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defTabSz="457200">
              <a:spcAft>
                <a:spcPts val="600"/>
              </a:spcAft>
            </a:pPr>
            <a:r>
              <a:rPr lang="en-US" sz="1600" b="1" dirty="0">
                <a:solidFill>
                  <a:srgbClr val="C00000"/>
                </a:solidFill>
              </a:rPr>
              <a:t>Date wise Variables:</a:t>
            </a:r>
          </a:p>
        </p:txBody>
      </p:sp>
      <p:sp>
        <p:nvSpPr>
          <p:cNvPr id="404" name="Google Shape;404;p34"/>
          <p:cNvSpPr txBox="1">
            <a:spLocks noGrp="1"/>
          </p:cNvSpPr>
          <p:nvPr>
            <p:ph type="title" idx="4294967295"/>
          </p:nvPr>
        </p:nvSpPr>
        <p:spPr>
          <a:xfrm>
            <a:off x="1445636" y="1522000"/>
            <a:ext cx="734700" cy="5394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01</a:t>
            </a:r>
            <a:endParaRPr b="1" dirty="0">
              <a:solidFill>
                <a:schemeClr val="dk2"/>
              </a:solidFill>
            </a:endParaRPr>
          </a:p>
        </p:txBody>
      </p:sp>
      <p:sp>
        <p:nvSpPr>
          <p:cNvPr id="405" name="Google Shape;405;p34"/>
          <p:cNvSpPr txBox="1">
            <a:spLocks noGrp="1"/>
          </p:cNvSpPr>
          <p:nvPr>
            <p:ph type="title" idx="4294967295"/>
          </p:nvPr>
        </p:nvSpPr>
        <p:spPr>
          <a:xfrm>
            <a:off x="3986522" y="1522000"/>
            <a:ext cx="734700" cy="5394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02</a:t>
            </a:r>
            <a:endParaRPr b="1" dirty="0">
              <a:solidFill>
                <a:schemeClr val="dk2"/>
              </a:solidFill>
            </a:endParaRPr>
          </a:p>
        </p:txBody>
      </p:sp>
      <p:sp>
        <p:nvSpPr>
          <p:cNvPr id="406" name="Google Shape;406;p34"/>
          <p:cNvSpPr txBox="1">
            <a:spLocks noGrp="1"/>
          </p:cNvSpPr>
          <p:nvPr>
            <p:ph type="title" idx="4294967295"/>
          </p:nvPr>
        </p:nvSpPr>
        <p:spPr>
          <a:xfrm>
            <a:off x="6527408" y="1522000"/>
            <a:ext cx="734700" cy="5394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03</a:t>
            </a:r>
            <a:endParaRPr b="1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>
          <a:extLst>
            <a:ext uri="{FF2B5EF4-FFF2-40B4-BE49-F238E27FC236}">
              <a16:creationId xmlns:a16="http://schemas.microsoft.com/office/drawing/2014/main" id="{B97FAEDC-BD37-B593-7F8F-9C86625B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4DA27F17-8B7E-82AE-A6B9-C4F1A76495FA}"/>
              </a:ext>
            </a:extLst>
          </p:cNvPr>
          <p:cNvSpPr/>
          <p:nvPr/>
        </p:nvSpPr>
        <p:spPr>
          <a:xfrm flipH="1">
            <a:off x="261520" y="364448"/>
            <a:ext cx="3710064" cy="4414603"/>
          </a:xfrm>
          <a:prstGeom prst="parallelogram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79" name="Google Shape;379;p32">
            <a:extLst>
              <a:ext uri="{FF2B5EF4-FFF2-40B4-BE49-F238E27FC236}">
                <a16:creationId xmlns:a16="http://schemas.microsoft.com/office/drawing/2014/main" id="{AEA70C81-4AF0-95A8-40A6-B4943ED0A5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2417" y="2405501"/>
            <a:ext cx="2883600" cy="15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Data Cleaning and Statistical Analysis</a:t>
            </a:r>
            <a:endParaRPr sz="3000" dirty="0"/>
          </a:p>
        </p:txBody>
      </p:sp>
      <p:sp>
        <p:nvSpPr>
          <p:cNvPr id="380" name="Google Shape;380;p32">
            <a:extLst>
              <a:ext uri="{FF2B5EF4-FFF2-40B4-BE49-F238E27FC236}">
                <a16:creationId xmlns:a16="http://schemas.microsoft.com/office/drawing/2014/main" id="{3D236CF3-5A1F-26CB-4592-1E1040F2BEB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318449" y="1043886"/>
            <a:ext cx="1214100" cy="10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8DE24-EC92-FFF1-2383-5B0A1D453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14" y="1043886"/>
            <a:ext cx="1838710" cy="303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53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9"/>
          <p:cNvSpPr txBox="1">
            <a:spLocks noGrp="1"/>
          </p:cNvSpPr>
          <p:nvPr>
            <p:ph type="title"/>
          </p:nvPr>
        </p:nvSpPr>
        <p:spPr>
          <a:xfrm>
            <a:off x="1130679" y="7214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E" sz="3200" u="sng" dirty="0">
                <a:solidFill>
                  <a:srgbClr val="002060"/>
                </a:solidFill>
              </a:rPr>
              <a:t>Data cleaning Steps</a:t>
            </a:r>
            <a:endParaRPr sz="3200" u="sng" dirty="0">
              <a:solidFill>
                <a:srgbClr val="002060"/>
              </a:solidFill>
            </a:endParaRPr>
          </a:p>
        </p:txBody>
      </p:sp>
      <p:sp>
        <p:nvSpPr>
          <p:cNvPr id="3" name="Google Shape;400;p34">
            <a:extLst>
              <a:ext uri="{FF2B5EF4-FFF2-40B4-BE49-F238E27FC236}">
                <a16:creationId xmlns:a16="http://schemas.microsoft.com/office/drawing/2014/main" id="{E95ABDB2-6D48-18C2-D37E-2F9B0BC6018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30679" y="1442845"/>
            <a:ext cx="6003152" cy="2864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600" lvl="1" indent="-171450" algn="just">
              <a:lnSpc>
                <a:spcPts val="2000"/>
              </a:lnSpc>
            </a:pPr>
            <a:r>
              <a:rPr lang="en-AE" b="1" dirty="0">
                <a:solidFill>
                  <a:schemeClr val="bg2"/>
                </a:solidFill>
              </a:rPr>
              <a:t>Structured the columns according to their nature of the values: </a:t>
            </a:r>
            <a:r>
              <a:rPr lang="en-AE" dirty="0">
                <a:solidFill>
                  <a:schemeClr val="bg2"/>
                </a:solidFill>
              </a:rPr>
              <a:t>It stored before in appropriate format. Such as columns which represents currency was stored in custom format, due to that calculation could be difficult during analysis so I change it as currency format.</a:t>
            </a:r>
          </a:p>
          <a:p>
            <a:pPr marL="609600" lvl="1" indent="-171450" algn="just">
              <a:lnSpc>
                <a:spcPts val="2000"/>
              </a:lnSpc>
            </a:pPr>
            <a:r>
              <a:rPr lang="en-AE" b="1" dirty="0">
                <a:solidFill>
                  <a:schemeClr val="bg2"/>
                </a:solidFill>
              </a:rPr>
              <a:t>Removed extra spaces within the values and texts.</a:t>
            </a:r>
          </a:p>
          <a:p>
            <a:pPr marL="609600" lvl="1" indent="-171450" algn="just">
              <a:lnSpc>
                <a:spcPts val="2000"/>
              </a:lnSpc>
            </a:pPr>
            <a:r>
              <a:rPr lang="en-AE" b="1" dirty="0">
                <a:solidFill>
                  <a:schemeClr val="bg2"/>
                </a:solidFill>
              </a:rPr>
              <a:t>Modified column into standardised way: </a:t>
            </a:r>
            <a:r>
              <a:rPr lang="en-AE" dirty="0">
                <a:solidFill>
                  <a:schemeClr val="bg2"/>
                </a:solidFill>
              </a:rPr>
              <a:t>As most of the columns are not stored as their natural position like adjusted text value in left side of the column and numbers in right side of the column.</a:t>
            </a:r>
          </a:p>
          <a:p>
            <a:pPr marL="609600" lvl="1" indent="-171450" algn="just">
              <a:lnSpc>
                <a:spcPts val="2000"/>
              </a:lnSpc>
            </a:pPr>
            <a:r>
              <a:rPr lang="en-AE" b="1" dirty="0">
                <a:solidFill>
                  <a:schemeClr val="bg2"/>
                </a:solidFill>
              </a:rPr>
              <a:t>Replaced the non-numerical value $ - with $0 through customising method which was earlier stored in Discount column.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>
          <a:extLst>
            <a:ext uri="{FF2B5EF4-FFF2-40B4-BE49-F238E27FC236}">
              <a16:creationId xmlns:a16="http://schemas.microsoft.com/office/drawing/2014/main" id="{9683641F-65B1-2153-EDA6-F7C1CA0F5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9">
            <a:extLst>
              <a:ext uri="{FF2B5EF4-FFF2-40B4-BE49-F238E27FC236}">
                <a16:creationId xmlns:a16="http://schemas.microsoft.com/office/drawing/2014/main" id="{850E3591-D0A7-862F-5FF1-781056F4FA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66" y="389722"/>
            <a:ext cx="75788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E" sz="3200" u="sng" dirty="0">
                <a:solidFill>
                  <a:srgbClr val="002060"/>
                </a:solidFill>
              </a:rPr>
              <a:t>Statistical Analysis</a:t>
            </a:r>
            <a:endParaRPr sz="3200" u="sng" dirty="0">
              <a:solidFill>
                <a:srgbClr val="002060"/>
              </a:solidFill>
            </a:endParaRPr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2CAC2E59-1CEA-3291-8067-D242315441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687" t="42784" r="3736" b="17070"/>
          <a:stretch/>
        </p:blipFill>
        <p:spPr>
          <a:xfrm>
            <a:off x="944380" y="1149629"/>
            <a:ext cx="7578852" cy="3529322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599416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>
          <a:extLst>
            <a:ext uri="{FF2B5EF4-FFF2-40B4-BE49-F238E27FC236}">
              <a16:creationId xmlns:a16="http://schemas.microsoft.com/office/drawing/2014/main" id="{A418488E-BF91-D71F-5CED-1A8D03801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>
            <a:extLst>
              <a:ext uri="{FF2B5EF4-FFF2-40B4-BE49-F238E27FC236}">
                <a16:creationId xmlns:a16="http://schemas.microsoft.com/office/drawing/2014/main" id="{E769C2E5-69E8-68BC-B39E-BE708BD2A5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4789" y="675522"/>
            <a:ext cx="71544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bg2"/>
                </a:solidFill>
              </a:rPr>
              <a:t>Key Points On Statistical Analysis Table</a:t>
            </a:r>
            <a:endParaRPr u="sng" dirty="0">
              <a:solidFill>
                <a:schemeClr val="bg2"/>
              </a:solidFill>
            </a:endParaRPr>
          </a:p>
        </p:txBody>
      </p:sp>
      <p:sp>
        <p:nvSpPr>
          <p:cNvPr id="413" name="Google Shape;413;p35">
            <a:extLst>
              <a:ext uri="{FF2B5EF4-FFF2-40B4-BE49-F238E27FC236}">
                <a16:creationId xmlns:a16="http://schemas.microsoft.com/office/drawing/2014/main" id="{A79CF56F-0BBC-31AD-7062-A74FA56C076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79415" y="1616218"/>
            <a:ext cx="5612591" cy="19110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E" dirty="0">
                <a:solidFill>
                  <a:schemeClr val="bg2"/>
                </a:solidFill>
              </a:rPr>
              <a:t>In the table data signifies, For selling 1125806 units of Overall Products, The Manufacturing Companies issued 7.75% discounts and 16.58% profits generated on their respective total sales of $118726350.26.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E" dirty="0">
                <a:solidFill>
                  <a:schemeClr val="bg2"/>
                </a:solidFill>
              </a:rPr>
              <a:t>By seeing the Statistical table we can observe difference mean, mode and median value. Which signifies that data is not normally distributed during the period of 2013-14.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E" dirty="0">
                <a:solidFill>
                  <a:schemeClr val="bg2"/>
                </a:solidFill>
              </a:rPr>
              <a:t>In The table data tells, profit is lied on 302817.50 range zone, By this we can consider overall companies are making profits while selling their products on market.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E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291712"/>
      </p:ext>
    </p:extLst>
  </p:cSld>
  <p:clrMapOvr>
    <a:masterClrMapping/>
  </p:clrMapOvr>
</p:sld>
</file>

<file path=ppt/theme/theme1.xml><?xml version="1.0" encoding="utf-8"?>
<a:theme xmlns:a="http://schemas.openxmlformats.org/drawingml/2006/main" name="Formal Meeting by Slidesgo">
  <a:themeElements>
    <a:clrScheme name="Simple Light">
      <a:dk1>
        <a:srgbClr val="000000"/>
      </a:dk1>
      <a:lt1>
        <a:srgbClr val="FFFFFF"/>
      </a:lt1>
      <a:dk2>
        <a:srgbClr val="001B5C"/>
      </a:dk2>
      <a:lt2>
        <a:srgbClr val="BF9000"/>
      </a:lt2>
      <a:accent1>
        <a:srgbClr val="D9D9D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901</Words>
  <Application>Microsoft Office PowerPoint</Application>
  <PresentationFormat>On-screen Show (16:9)</PresentationFormat>
  <Paragraphs>97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Formal Meeting by Slidesgo</vt:lpstr>
      <vt:lpstr>CAPSTONE PROJECT</vt:lpstr>
      <vt:lpstr>ACTIONABLE</vt:lpstr>
      <vt:lpstr>Data Exploration And Summarization</vt:lpstr>
      <vt:lpstr>Key Insights On the Data</vt:lpstr>
      <vt:lpstr>VARIABLE OVERVIEW</vt:lpstr>
      <vt:lpstr>Data Cleaning and Statistical Analysis</vt:lpstr>
      <vt:lpstr>Data cleaning Steps</vt:lpstr>
      <vt:lpstr>Statistical Analysis</vt:lpstr>
      <vt:lpstr>Key Points On Statistical Analysis Table</vt:lpstr>
      <vt:lpstr>Graphical Analysis  using Excel</vt:lpstr>
      <vt:lpstr>PowerPoint Presentation</vt:lpstr>
      <vt:lpstr>Data Base Setup And SQL Operation</vt:lpstr>
      <vt:lpstr>Data Base Setup And SQL Operation</vt:lpstr>
      <vt:lpstr>PowerPoint Presentation</vt:lpstr>
      <vt:lpstr>Data Import To Power Bi From SQL Data Base</vt:lpstr>
      <vt:lpstr>PowerPoint Presentation</vt:lpstr>
      <vt:lpstr>Data Importing Steps</vt:lpstr>
      <vt:lpstr>Interactive Dashboard Creation in Power Bi</vt:lpstr>
      <vt:lpstr>Power Bi Dash Board</vt:lpstr>
      <vt:lpstr>Conclusion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cp:lastModifiedBy>Sunil Kumar</cp:lastModifiedBy>
  <cp:revision>3</cp:revision>
  <dcterms:modified xsi:type="dcterms:W3CDTF">2025-03-26T12:18:44Z</dcterms:modified>
</cp:coreProperties>
</file>